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248" r:id="rId1"/>
  </p:sldMasterIdLst>
  <p:notesMasterIdLst>
    <p:notesMasterId r:id="rId11"/>
  </p:notesMasterIdLst>
  <p:sldIdLst>
    <p:sldId id="268" r:id="rId2"/>
    <p:sldId id="257" r:id="rId3"/>
    <p:sldId id="264" r:id="rId4"/>
    <p:sldId id="258" r:id="rId5"/>
    <p:sldId id="260" r:id="rId6"/>
    <p:sldId id="261" r:id="rId7"/>
    <p:sldId id="263" r:id="rId8"/>
    <p:sldId id="269" r:id="rId9"/>
    <p:sldId id="270" r:id="rId10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79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197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/>
          <a:lstStyle>
            <a:lvl1pPr algn="r">
              <a:defRPr sz="1200"/>
            </a:lvl1pPr>
          </a:lstStyle>
          <a:p>
            <a:fld id="{82E6EE48-0047-44DF-9537-D3487AA84018}" type="datetimeFigureOut">
              <a:rPr lang="ru-RU" smtClean="0"/>
              <a:pPr/>
              <a:t>12.07.2019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89" tIns="45994" rIns="91989" bIns="4599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1989" tIns="45994" rIns="91989" bIns="4599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989" tIns="45994" rIns="91989" bIns="45994" rtlCol="0" anchor="b"/>
          <a:lstStyle>
            <a:lvl1pPr algn="r">
              <a:defRPr sz="1200"/>
            </a:lvl1pPr>
          </a:lstStyle>
          <a:p>
            <a:fld id="{716D28FE-01C0-4793-849F-98D32A3AD07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657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47738" y="90488"/>
            <a:ext cx="5005387" cy="37544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08652" y="4018030"/>
            <a:ext cx="6684036" cy="5430157"/>
          </a:xfrm>
        </p:spPr>
        <p:txBody>
          <a:bodyPr/>
          <a:lstStyle/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E1069A-5EC0-A044-89A8-CA2A55D6590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7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DE4FF-EC07-40C0-A480-5A419E8717C1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458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B6565-B041-4081-982E-23E996E3CA7D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321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41A29-D5B3-47B4-A355-F389072B09A2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36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C5AD2-647D-4C23-A870-237F41BFD839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9670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ADA266-8576-45F2-8E50-7E1A2B9FCD17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37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F8DFA6-42B9-4483-9750-536DB04FB21B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849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DA700-7BA4-4EA4-9F27-583404CF5BA9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418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AD1402-AA87-4EE0-BE03-D66BE5817457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220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B24F7E-8652-493C-B5CA-70BEAC45E079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799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162B1-DEC9-446E-A40E-3E63F9E5B3B6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969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17382-ECF6-4ED3-89B1-06A0024E085F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002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70B1F-3FC0-4279-BA89-E2436710F22D}" type="datetime1">
              <a:rPr lang="ru-RU" smtClean="0"/>
              <a:pPr/>
              <a:t>12.07.2019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C071D9-E39B-4E70-841C-7C66B88AAE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9631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9" r:id="rId1"/>
    <p:sldLayoutId id="2147484250" r:id="rId2"/>
    <p:sldLayoutId id="2147484251" r:id="rId3"/>
    <p:sldLayoutId id="2147484252" r:id="rId4"/>
    <p:sldLayoutId id="2147484253" r:id="rId5"/>
    <p:sldLayoutId id="2147484254" r:id="rId6"/>
    <p:sldLayoutId id="2147484255" r:id="rId7"/>
    <p:sldLayoutId id="2147484256" r:id="rId8"/>
    <p:sldLayoutId id="2147484257" r:id="rId9"/>
    <p:sldLayoutId id="2147484258" r:id="rId10"/>
    <p:sldLayoutId id="21474842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40" y="332656"/>
            <a:ext cx="546259" cy="1024236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50667" y="4735865"/>
            <a:ext cx="8190413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380312" y="6453336"/>
            <a:ext cx="1260768" cy="222750"/>
          </a:xfrm>
          <a:prstGeom prst="rect">
            <a:avLst/>
          </a:prstGeom>
          <a:noFill/>
          <a:ln>
            <a:noFill/>
          </a:ln>
        </p:spPr>
        <p:txBody>
          <a:bodyPr wrap="square" rIns="40500" rtlCol="0" anchor="ctr">
            <a:noAutofit/>
          </a:bodyPr>
          <a:lstStyle/>
          <a:p>
            <a:pPr algn="r"/>
            <a:r>
              <a:rPr lang="ru-RU" sz="1400" dirty="0" smtClean="0">
                <a:latin typeface="PT Serif" charset="0"/>
                <a:ea typeface="PT Serif" charset="0"/>
                <a:cs typeface="PT Serif" charset="0"/>
              </a:rPr>
              <a:t>20 июня 201</a:t>
            </a:r>
            <a:r>
              <a:rPr lang="en-US" sz="1400" dirty="0">
                <a:latin typeface="PT Serif" charset="0"/>
                <a:ea typeface="PT Serif" charset="0"/>
                <a:cs typeface="PT Serif" charset="0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42" y="3938461"/>
            <a:ext cx="8472537" cy="584775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ru-RU" sz="16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О реализации национального проекта «Культура»</a:t>
            </a:r>
            <a:endParaRPr lang="en-US" sz="1600" b="1" dirty="0" smtClean="0">
              <a:solidFill>
                <a:srgbClr val="DB251D"/>
              </a:solidFill>
              <a:latin typeface="PT Serif" charset="0"/>
              <a:ea typeface="PT Serif" charset="0"/>
              <a:cs typeface="PT Serif" charset="0"/>
            </a:endParaRPr>
          </a:p>
          <a:p>
            <a:r>
              <a:rPr lang="ru-RU" sz="1600" b="1" dirty="0" smtClean="0">
                <a:solidFill>
                  <a:srgbClr val="DB251D"/>
                </a:solidFill>
                <a:latin typeface="PT Serif" charset="0"/>
                <a:ea typeface="PT Serif" charset="0"/>
                <a:cs typeface="PT Serif" charset="0"/>
              </a:rPr>
              <a:t>в Пермском крае</a:t>
            </a:r>
            <a:endParaRPr lang="ru-RU" sz="1600" b="1" dirty="0">
              <a:solidFill>
                <a:srgbClr val="DB251D"/>
              </a:solidFill>
              <a:latin typeface="PT Serif" charset="0"/>
              <a:ea typeface="PT Serif" charset="0"/>
              <a:cs typeface="PT Serif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0015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8028986" cy="11686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1. Цель, целевые показатели  и структура региональной составляющей национального проекта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2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57298"/>
            <a:ext cx="9144000" cy="52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8028986" cy="116865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2. Расчет показателя «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Увеличение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на 15 % числа посещений организаций культуры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ea typeface="Times New Roman" panose="02020603050405020304" pitchFamily="18" charset="0"/>
              </a:rPr>
              <a:t>(%)»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3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Рисунок 13" descr="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14524"/>
            <a:ext cx="9144000" cy="52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807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4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928662" y="188640"/>
            <a:ext cx="8215338" cy="116865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4. Региональный проект «Обеспечение качественно нового уровня развития инфраструктуры («Культурная среда»)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" name="Рисунок 11" descr="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14524"/>
            <a:ext cx="9144000" cy="52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5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928662" y="188640"/>
            <a:ext cx="8215338" cy="116865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5. Региональный проект «Создание условий для реализации творческого потенциала нации («Творческие люди»)»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4" name="Рисунок 13" descr="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14524"/>
            <a:ext cx="9144000" cy="525774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83568" y="5373216"/>
            <a:ext cx="7632848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71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6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928662" y="188640"/>
            <a:ext cx="8215338" cy="116865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6. Региональный проект «Цифровизация услуг и формирование информационного пространства в сфере культуры («Цифровая культура»)»</a:t>
            </a:r>
            <a:endParaRPr lang="ru-RU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" name="Рисунок 9" descr="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14524"/>
            <a:ext cx="9144000" cy="52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7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1043608" y="420898"/>
            <a:ext cx="77724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Управление национальным проектом «Культура» в Пермском крае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" name="Рисунок 32" descr="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14524"/>
            <a:ext cx="9144000" cy="52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5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8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Заголовок 1"/>
          <p:cNvSpPr txBox="1">
            <a:spLocks/>
          </p:cNvSpPr>
          <p:nvPr/>
        </p:nvSpPr>
        <p:spPr>
          <a:xfrm>
            <a:off x="1043608" y="420898"/>
            <a:ext cx="77724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 lvl="0" algn="ctr">
              <a:spcBef>
                <a:spcPct val="0"/>
              </a:spcBef>
            </a:pPr>
            <a:r>
              <a:rPr lang="ru-RU" sz="24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Дорожная карта реализацией национального проекта «Культура» в Пермском крае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Рисунок 8" descr="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14524"/>
            <a:ext cx="9144000" cy="525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68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11918437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65" y="82464"/>
            <a:ext cx="703262" cy="112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0" y="1340768"/>
            <a:ext cx="9144000" cy="0"/>
          </a:xfrm>
          <a:prstGeom prst="line">
            <a:avLst/>
          </a:prstGeom>
          <a:ln w="28575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Номер слайда 3"/>
          <p:cNvSpPr txBox="1">
            <a:spLocks/>
          </p:cNvSpPr>
          <p:nvPr/>
        </p:nvSpPr>
        <p:spPr>
          <a:xfrm>
            <a:off x="-1" y="6566424"/>
            <a:ext cx="361594" cy="291577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vert="horz" lIns="65282" tIns="32641" rIns="65282" bIns="32641" rtlCol="0" anchor="ctr"/>
          <a:lstStyle/>
          <a:p>
            <a:pPr algn="ctr" defTabSz="652829">
              <a:defRPr/>
            </a:pPr>
            <a:fld id="{095FF545-68EF-4740-B165-40B5676665BC}" type="slidenum">
              <a:rPr lang="ru-RU" sz="1000" b="1">
                <a:solidFill>
                  <a:prstClr val="white"/>
                </a:solidFill>
              </a:rPr>
              <a:pPr algn="ctr" defTabSz="652829">
                <a:defRPr/>
              </a:pPr>
              <a:t>9</a:t>
            </a:fld>
            <a:endParaRPr lang="ru-RU" sz="1000" b="1" dirty="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566581"/>
            <a:ext cx="9144000" cy="0"/>
          </a:xfrm>
          <a:prstGeom prst="line">
            <a:avLst/>
          </a:prstGeom>
          <a:ln w="952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685799" y="2060848"/>
            <a:ext cx="7772400" cy="2796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ru-RU" sz="3600" b="1" dirty="0" smtClean="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СПАСИБО ЗА ВНИМАНИЕ!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8701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1578</TotalTime>
  <Words>122</Words>
  <Application>Microsoft Office PowerPoint</Application>
  <PresentationFormat>Экран (4:3)</PresentationFormat>
  <Paragraphs>20</Paragraphs>
  <Slides>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PT Serif</vt:lpstr>
      <vt:lpstr>Times New Roman</vt:lpstr>
      <vt:lpstr>Тема Office</vt:lpstr>
      <vt:lpstr>Презентация PowerPoint</vt:lpstr>
      <vt:lpstr>1. Цель, целевые показатели  и структура региональной составляющей национального проекта</vt:lpstr>
      <vt:lpstr>2. Расчет показателя «Увеличение на 15 % числа посещений организаций культуры (%)» </vt:lpstr>
      <vt:lpstr>4. Региональный проект «Обеспечение качественно нового уровня развития инфраструктуры («Культурная среда»)</vt:lpstr>
      <vt:lpstr>5. Региональный проект «Создание условий для реализации творческого потенциала нации («Творческие люди»)»</vt:lpstr>
      <vt:lpstr>6. Региональный проект «Цифровизация услуг и формирование информационного пространства в сфере культуры («Цифровая культура»)»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проекта</dc:title>
  <dc:creator>Комлева Елена Вячеславовна</dc:creator>
  <cp:lastModifiedBy>Буско Гина Генриковна</cp:lastModifiedBy>
  <cp:revision>97</cp:revision>
  <cp:lastPrinted>2019-06-20T05:50:23Z</cp:lastPrinted>
  <dcterms:created xsi:type="dcterms:W3CDTF">2018-06-27T05:11:11Z</dcterms:created>
  <dcterms:modified xsi:type="dcterms:W3CDTF">2019-07-12T05:13:13Z</dcterms:modified>
</cp:coreProperties>
</file>