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25" r:id="rId2"/>
    <p:sldId id="301" r:id="rId3"/>
    <p:sldId id="283" r:id="rId4"/>
    <p:sldId id="284" r:id="rId5"/>
    <p:sldId id="309" r:id="rId6"/>
    <p:sldId id="324" r:id="rId7"/>
    <p:sldId id="268" r:id="rId8"/>
    <p:sldId id="274" r:id="rId9"/>
    <p:sldId id="310" r:id="rId10"/>
    <p:sldId id="307" r:id="rId11"/>
    <p:sldId id="318" r:id="rId12"/>
    <p:sldId id="322" r:id="rId13"/>
    <p:sldId id="286" r:id="rId14"/>
    <p:sldId id="314" r:id="rId15"/>
    <p:sldId id="319" r:id="rId16"/>
    <p:sldId id="315" r:id="rId17"/>
    <p:sldId id="316" r:id="rId18"/>
    <p:sldId id="317" r:id="rId19"/>
    <p:sldId id="320" r:id="rId20"/>
    <p:sldId id="311" r:id="rId21"/>
    <p:sldId id="306" r:id="rId22"/>
    <p:sldId id="321" r:id="rId23"/>
    <p:sldId id="266" r:id="rId24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598ECF"/>
    <a:srgbClr val="5088CC"/>
    <a:srgbClr val="468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6433" autoAdjust="0"/>
  </p:normalViewPr>
  <p:slideViewPr>
    <p:cSldViewPr>
      <p:cViewPr varScale="1">
        <p:scale>
          <a:sx n="89" d="100"/>
          <a:sy n="89" d="100"/>
        </p:scale>
        <p:origin x="725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жалоб за 2013-2016 гг.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Письменные жалобы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102</c:v>
                </c:pt>
                <c:pt idx="1">
                  <c:v>179</c:v>
                </c:pt>
                <c:pt idx="2">
                  <c:v>281</c:v>
                </c:pt>
                <c:pt idx="3">
                  <c:v>404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3761384"/>
        <c:axId val="205307704"/>
      </c:barChart>
      <c:catAx>
        <c:axId val="203761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307704"/>
        <c:crosses val="autoZero"/>
        <c:auto val="1"/>
        <c:lblAlgn val="ctr"/>
        <c:lblOffset val="100"/>
        <c:noMultiLvlLbl val="0"/>
      </c:catAx>
      <c:valAx>
        <c:axId val="20530770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761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Лист1!$A$1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185067526415994E-16"/>
                  <c:y val="-1.8518518518518517E-2"/>
                </c:manualLayout>
              </c:layout>
              <c:tx>
                <c:rich>
                  <a:bodyPr/>
                  <a:lstStyle/>
                  <a:p>
                    <a:fld id="{3461E5D9-4661-4D8D-99DD-2352F0588FB6}" type="VALUE">
                      <a:rPr lang="ru-RU"/>
                      <a:pPr/>
                      <a:t>[ЗНАЧЕНИЕ]</a:t>
                    </a:fld>
                    <a:r>
                      <a:rPr lang="ru-RU"/>
                      <a:t> место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Лист1!$B$1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</c:ser>
        <c:ser>
          <c:idx val="1"/>
          <c:order val="1"/>
          <c:tx>
            <c:strRef>
              <c:f>Лист1!$A$2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5555555555555558E-3"/>
                  <c:y val="0"/>
                </c:manualLayout>
              </c:layout>
              <c:tx>
                <c:rich>
                  <a:bodyPr/>
                  <a:lstStyle/>
                  <a:p>
                    <a:fld id="{6C323D5E-38DB-4737-9326-E2443C64394F}" type="VALUE">
                      <a:rPr lang="ru-RU"/>
                      <a:pPr/>
                      <a:t>[ЗНАЧЕНИЕ]</a:t>
                    </a:fld>
                    <a:r>
                      <a:rPr lang="ru-RU"/>
                      <a:t> место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2"/>
          <c:order val="2"/>
          <c:tx>
            <c:strRef>
              <c:f>Лист1!$A$3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256173833289449E-3"/>
                  <c:y val="0"/>
                </c:manualLayout>
              </c:layout>
              <c:tx>
                <c:rich>
                  <a:bodyPr/>
                  <a:lstStyle/>
                  <a:p>
                    <a:fld id="{0899FE1E-E7E9-4ECC-B847-2F5577F7FB5D}" type="VALUE">
                      <a:rPr lang="ru-RU"/>
                      <a:pPr/>
                      <a:t>[ЗНАЧЕНИЕ]</a:t>
                    </a:fld>
                    <a:r>
                      <a:rPr lang="ru-RU"/>
                      <a:t> место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41625930587672"/>
                      <c:h val="0.12692147856517935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3923960"/>
        <c:axId val="203922000"/>
      </c:barChart>
      <c:catAx>
        <c:axId val="203923960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400"/>
                  <a:t>Пермский край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203922000"/>
        <c:crosses val="autoZero"/>
        <c:auto val="1"/>
        <c:lblAlgn val="ctr"/>
        <c:lblOffset val="100"/>
        <c:noMultiLvlLbl val="0"/>
      </c:catAx>
      <c:valAx>
        <c:axId val="20392200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392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b="1">
                <a:solidFill>
                  <a:schemeClr val="tx1"/>
                </a:solidFill>
              </a:rPr>
              <a:t>Проведено проверок органами регионального контроля</a:t>
            </a:r>
          </a:p>
        </c:rich>
      </c:tx>
      <c:layout>
        <c:manualLayout>
          <c:xMode val="edge"/>
          <c:yMode val="edge"/>
          <c:x val="0.18248778809522953"/>
          <c:y val="1.984227216410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проверок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77777777777779E-3"/>
                  <c:y val="3.80176436278794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3.40186643336247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4.2304607757363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8991</c:v>
                </c:pt>
                <c:pt idx="1">
                  <c:v>10466</c:v>
                </c:pt>
                <c:pt idx="2">
                  <c:v>11323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из них внеплановых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7913</c:v>
                </c:pt>
                <c:pt idx="1">
                  <c:v>9549</c:v>
                </c:pt>
                <c:pt idx="2">
                  <c:v>10597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4842096"/>
        <c:axId val="204844840"/>
      </c:barChart>
      <c:catAx>
        <c:axId val="20484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844840"/>
        <c:crosses val="autoZero"/>
        <c:auto val="1"/>
        <c:lblAlgn val="ctr"/>
        <c:lblOffset val="100"/>
        <c:noMultiLvlLbl val="0"/>
      </c:catAx>
      <c:valAx>
        <c:axId val="2048448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0484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ts val="1400"/>
              </a:lnSpc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Результаты оспаривания кадастровой стоимости в 2015</a:t>
            </a:r>
            <a:r>
              <a:rPr lang="ru-RU" b="1" baseline="0">
                <a:solidFill>
                  <a:sysClr val="windowText" lastClr="000000"/>
                </a:solidFill>
              </a:rPr>
              <a:t> году, млн.руб.</a:t>
            </a:r>
            <a:endParaRPr lang="ru-RU" b="1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ts val="1400"/>
            </a:lnSpc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080321285140747E-3"/>
                  <c:y val="4.92004920049200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32112702779624"/>
                      <c:h val="0.1469126691266912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Лист1!$A$5:$A$6</c:f>
              <c:strCache>
                <c:ptCount val="2"/>
                <c:pt idx="0">
                  <c:v>До оспаривания</c:v>
                </c:pt>
                <c:pt idx="1">
                  <c:v>После оспаривания</c:v>
                </c:pt>
              </c:strCache>
            </c:strRef>
          </c:cat>
          <c:val>
            <c:numRef>
              <c:f>Лист1!$B$5:$B$6</c:f>
              <c:numCache>
                <c:formatCode>General</c:formatCode>
                <c:ptCount val="2"/>
                <c:pt idx="0">
                  <c:v>44762.6</c:v>
                </c:pt>
                <c:pt idx="1">
                  <c:v>19277.05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2771048"/>
        <c:axId val="202769088"/>
      </c:barChart>
      <c:catAx>
        <c:axId val="202771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769088"/>
        <c:crosses val="autoZero"/>
        <c:auto val="1"/>
        <c:lblAlgn val="ctr"/>
        <c:lblOffset val="100"/>
        <c:noMultiLvlLbl val="0"/>
      </c:catAx>
      <c:valAx>
        <c:axId val="2027690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2771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ts val="1400"/>
              </a:lnSpc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b="1" i="0" baseline="0">
                <a:solidFill>
                  <a:sysClr val="windowText" lastClr="000000"/>
                </a:solidFill>
              </a:rPr>
              <a:t>Результаты оспаривания кадастровой стоимости в 2016 году, млн.руб.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ts val="1400"/>
            </a:lnSpc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105590062111800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480314960629924"/>
                      <c:h val="0.1469126691266912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 оспаривания</c:v>
                </c:pt>
                <c:pt idx="1">
                  <c:v>После оспаривания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46547.8</c:v>
                </c:pt>
                <c:pt idx="1">
                  <c:v>19108.400000000001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4845232"/>
        <c:axId val="203921216"/>
      </c:barChart>
      <c:catAx>
        <c:axId val="204845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921216"/>
        <c:crosses val="autoZero"/>
        <c:auto val="1"/>
        <c:lblAlgn val="ctr"/>
        <c:lblOffset val="100"/>
        <c:noMultiLvlLbl val="0"/>
      </c:catAx>
      <c:valAx>
        <c:axId val="20392121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484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Количество крестьянских (фермерских) хозяйств за 2014 - 2016 гг.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3959950331008009E-2"/>
                  <c:y val="-7.5709754105581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3959950331007981E-2"/>
                  <c:y val="-6.7297559204961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0395494849009758E-2"/>
                  <c:y val="-0.100946338807442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Лист1!$E$1:$E$3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Лист1!$F$1:$F$3</c:f>
              <c:numCache>
                <c:formatCode>General</c:formatCode>
                <c:ptCount val="3"/>
                <c:pt idx="0">
                  <c:v>1627</c:v>
                </c:pt>
                <c:pt idx="1">
                  <c:v>1795</c:v>
                </c:pt>
                <c:pt idx="2">
                  <c:v>1938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768696"/>
        <c:axId val="20768538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Лист1!$E$1:$E$3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Лист1!$E$1:$E$3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20276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685384"/>
        <c:crosses val="autoZero"/>
        <c:auto val="1"/>
        <c:lblAlgn val="ctr"/>
        <c:lblOffset val="100"/>
        <c:noMultiLvlLbl val="0"/>
      </c:catAx>
      <c:valAx>
        <c:axId val="207685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2768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Количество</a:t>
            </a:r>
            <a:r>
              <a:rPr lang="ru-RU" b="1" baseline="0">
                <a:solidFill>
                  <a:sysClr val="windowText" lastClr="000000"/>
                </a:solidFill>
              </a:rPr>
              <a:t> индивидуальных предпринимателей за 2014 - 2016 гг.</a:t>
            </a:r>
            <a:endParaRPr lang="ru-RU" b="1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7777777777777779E-2"/>
                  <c:y val="-4.6296296296296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2222222222222215E-2"/>
                  <c:y val="5.5555555555555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801019072781813"/>
                  <c:y val="-6.7739416106588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Лист1!$C$1:$C$3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Лист1!$D$1:$D$3</c:f>
              <c:numCache>
                <c:formatCode>General</c:formatCode>
                <c:ptCount val="3"/>
                <c:pt idx="0">
                  <c:v>68122</c:v>
                </c:pt>
                <c:pt idx="1">
                  <c:v>67233</c:v>
                </c:pt>
                <c:pt idx="2">
                  <c:v>67160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770656"/>
        <c:axId val="20768616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Лист1!$C$1:$C$3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Лист1!$C$1:$C$3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20277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686168"/>
        <c:crosses val="autoZero"/>
        <c:auto val="1"/>
        <c:lblAlgn val="ctr"/>
        <c:lblOffset val="100"/>
        <c:noMultiLvlLbl val="0"/>
      </c:catAx>
      <c:valAx>
        <c:axId val="207686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277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ysClr val="windowText" lastClr="000000"/>
                </a:solidFill>
              </a:rPr>
              <a:t>Динамика численности СПД в Пермском крае за 2012 - 2016 гг.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8.6111111111111097E-2"/>
                  <c:y val="-9.7222222222222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5000000000000011E-2"/>
                  <c:y val="-0.1064814814814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333333333333337E-2"/>
                  <c:y val="-9.2592592592592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0555555555555662E-2"/>
                  <c:y val="9.2592592592592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Лист1!$A$1:$A$5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Лист1!$B$1:$B$5</c:f>
              <c:numCache>
                <c:formatCode>General</c:formatCode>
                <c:ptCount val="5"/>
                <c:pt idx="0">
                  <c:v>155704</c:v>
                </c:pt>
                <c:pt idx="1">
                  <c:v>145685</c:v>
                </c:pt>
                <c:pt idx="2">
                  <c:v>145246</c:v>
                </c:pt>
                <c:pt idx="3">
                  <c:v>150904</c:v>
                </c:pt>
                <c:pt idx="4">
                  <c:v>149115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686952"/>
        <c:axId val="207687344"/>
      </c:lineChart>
      <c:catAx>
        <c:axId val="20768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687344"/>
        <c:crosses val="autoZero"/>
        <c:auto val="1"/>
        <c:lblAlgn val="ctr"/>
        <c:lblOffset val="100"/>
        <c:noMultiLvlLbl val="0"/>
      </c:catAx>
      <c:valAx>
        <c:axId val="207687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07686952"/>
        <c:crosses val="autoZero"/>
        <c:crossBetween val="between"/>
      </c:valAx>
      <c:spPr>
        <a:noFill/>
        <a:ln w="762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Количество юридических лиц</a:t>
            </a:r>
            <a:r>
              <a:rPr lang="ru-RU" b="1" baseline="0">
                <a:solidFill>
                  <a:sysClr val="windowText" lastClr="000000"/>
                </a:solidFill>
              </a:rPr>
              <a:t> </a:t>
            </a:r>
          </a:p>
          <a:p>
            <a:pPr>
              <a:defRPr b="1">
                <a:solidFill>
                  <a:sysClr val="windowText" lastClr="000000"/>
                </a:solidFill>
              </a:defRPr>
            </a:pPr>
            <a:r>
              <a:rPr lang="ru-RU" b="1" baseline="0">
                <a:solidFill>
                  <a:sysClr val="windowText" lastClr="000000"/>
                </a:solidFill>
              </a:rPr>
              <a:t>за 2014 - 2016 гг.</a:t>
            </a:r>
            <a:endParaRPr lang="ru-RU" b="1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3333333333333329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2777777777777778E-2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9444444444444448E-2"/>
                  <c:y val="5.092592592592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Лист1!$A$1:$A$3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75497</c:v>
                </c:pt>
                <c:pt idx="1">
                  <c:v>81876</c:v>
                </c:pt>
                <c:pt idx="2">
                  <c:v>80017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688128"/>
        <c:axId val="20768852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Лист1!$A$1:$A$3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Лист1!$A$1:$A$3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20768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688520"/>
        <c:crosses val="autoZero"/>
        <c:auto val="1"/>
        <c:lblAlgn val="ctr"/>
        <c:lblOffset val="100"/>
        <c:noMultiLvlLbl val="0"/>
      </c:catAx>
      <c:valAx>
        <c:axId val="207688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7688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99493E-38D1-4A13-B54D-22EAF94D4A3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29BD5E-CC57-4350-834D-E65686F30685}">
      <dgm:prSet phldrT="[Текст]" custT="1"/>
      <dgm:spPr/>
      <dgm:t>
        <a:bodyPr/>
        <a:lstStyle/>
        <a:p>
          <a:r>
            <a:rPr lang="ru-RU" sz="2000" b="1" dirty="0" smtClean="0"/>
            <a:t>07.05.2012</a:t>
          </a:r>
          <a:endParaRPr lang="ru-RU" sz="2000" dirty="0"/>
        </a:p>
      </dgm:t>
    </dgm:pt>
    <dgm:pt modelId="{68B408D1-75D5-4E6E-8FF8-4D18DDE54B2B}" type="parTrans" cxnId="{CF58E636-9A25-4F7C-A8D4-F9C2FDD7E0EE}">
      <dgm:prSet/>
      <dgm:spPr/>
      <dgm:t>
        <a:bodyPr/>
        <a:lstStyle/>
        <a:p>
          <a:endParaRPr lang="ru-RU"/>
        </a:p>
      </dgm:t>
    </dgm:pt>
    <dgm:pt modelId="{D53C9EB0-07E2-4A41-B6F4-1A6C8F0683D4}" type="sibTrans" cxnId="{CF58E636-9A25-4F7C-A8D4-F9C2FDD7E0EE}">
      <dgm:prSet/>
      <dgm:spPr/>
      <dgm:t>
        <a:bodyPr/>
        <a:lstStyle/>
        <a:p>
          <a:endParaRPr lang="ru-RU"/>
        </a:p>
      </dgm:t>
    </dgm:pt>
    <dgm:pt modelId="{AF573E8E-B3AB-4C52-8A65-05B32AE995ED}">
      <dgm:prSet phldrT="[Текст]" custT="1"/>
      <dgm:spPr/>
      <dgm:t>
        <a:bodyPr/>
        <a:lstStyle/>
        <a:p>
          <a:r>
            <a:rPr lang="ru-RU" sz="2000" b="1" dirty="0" smtClean="0"/>
            <a:t>07.05.2013</a:t>
          </a:r>
          <a:endParaRPr lang="ru-RU" sz="2000" dirty="0"/>
        </a:p>
      </dgm:t>
    </dgm:pt>
    <dgm:pt modelId="{F26F607E-D8EF-4B4F-B210-EA399A4724B6}" type="parTrans" cxnId="{8B32D5CE-CD66-4D46-A7D7-2322E7687DBA}">
      <dgm:prSet/>
      <dgm:spPr/>
      <dgm:t>
        <a:bodyPr/>
        <a:lstStyle/>
        <a:p>
          <a:endParaRPr lang="ru-RU"/>
        </a:p>
      </dgm:t>
    </dgm:pt>
    <dgm:pt modelId="{A4A70465-2D81-412D-9D4E-8EAD927B76E3}" type="sibTrans" cxnId="{8B32D5CE-CD66-4D46-A7D7-2322E7687DBA}">
      <dgm:prSet/>
      <dgm:spPr/>
      <dgm:t>
        <a:bodyPr/>
        <a:lstStyle/>
        <a:p>
          <a:endParaRPr lang="ru-RU"/>
        </a:p>
      </dgm:t>
    </dgm:pt>
    <dgm:pt modelId="{F6191F20-80DA-415C-87FE-5B437C2FD2F9}">
      <dgm:prSet phldrT="[Текст]" custT="1"/>
      <dgm:spPr/>
      <dgm:t>
        <a:bodyPr/>
        <a:lstStyle/>
        <a:p>
          <a:r>
            <a:rPr lang="ru-RU" sz="2000" b="1" dirty="0" smtClean="0"/>
            <a:t>05.09.2014</a:t>
          </a:r>
          <a:endParaRPr lang="ru-RU" sz="2000" dirty="0"/>
        </a:p>
      </dgm:t>
    </dgm:pt>
    <dgm:pt modelId="{6665FD1D-D867-4E02-8940-084986058CBD}" type="parTrans" cxnId="{490801F2-0EFD-4E33-B2C6-B07554DCEA9E}">
      <dgm:prSet/>
      <dgm:spPr/>
      <dgm:t>
        <a:bodyPr/>
        <a:lstStyle/>
        <a:p>
          <a:endParaRPr lang="ru-RU"/>
        </a:p>
      </dgm:t>
    </dgm:pt>
    <dgm:pt modelId="{DFCEC4C4-F002-4386-A0B6-D5DF872AD22F}" type="sibTrans" cxnId="{490801F2-0EFD-4E33-B2C6-B07554DCEA9E}">
      <dgm:prSet/>
      <dgm:spPr/>
      <dgm:t>
        <a:bodyPr/>
        <a:lstStyle/>
        <a:p>
          <a:endParaRPr lang="ru-RU"/>
        </a:p>
      </dgm:t>
    </dgm:pt>
    <dgm:pt modelId="{C61B838C-7F0D-4F42-B7CE-6B0D7FB80FD5}">
      <dgm:prSet phldrT="[Текст]" custT="1"/>
      <dgm:spPr/>
      <dgm:t>
        <a:bodyPr/>
        <a:lstStyle/>
        <a:p>
          <a:r>
            <a:rPr lang="ru-RU" sz="2000" b="1" dirty="0" smtClean="0"/>
            <a:t>20.02.2014</a:t>
          </a:r>
          <a:endParaRPr lang="ru-RU" sz="2000" dirty="0"/>
        </a:p>
      </dgm:t>
    </dgm:pt>
    <dgm:pt modelId="{9CC4A847-7B27-4183-A59E-97B9D1AA234C}" type="parTrans" cxnId="{0F15EBE9-C043-4665-87E4-15A78D63CCB6}">
      <dgm:prSet/>
      <dgm:spPr/>
      <dgm:t>
        <a:bodyPr/>
        <a:lstStyle/>
        <a:p>
          <a:endParaRPr lang="ru-RU"/>
        </a:p>
      </dgm:t>
    </dgm:pt>
    <dgm:pt modelId="{3926C8D9-E144-447B-A24A-86B1FEC2A143}" type="sibTrans" cxnId="{0F15EBE9-C043-4665-87E4-15A78D63CCB6}">
      <dgm:prSet/>
      <dgm:spPr/>
      <dgm:t>
        <a:bodyPr/>
        <a:lstStyle/>
        <a:p>
          <a:endParaRPr lang="ru-RU"/>
        </a:p>
      </dgm:t>
    </dgm:pt>
    <dgm:pt modelId="{2E1AD79C-10C9-419A-B87E-C209EE6FD7D7}">
      <dgm:prSet phldrT="[Текст]" custT="1"/>
      <dgm:spPr/>
      <dgm:t>
        <a:bodyPr/>
        <a:lstStyle/>
        <a:p>
          <a:r>
            <a:rPr lang="ru-RU" sz="2000" b="1" dirty="0" smtClean="0"/>
            <a:t>11.11.2013</a:t>
          </a:r>
          <a:endParaRPr lang="ru-RU" sz="2000" dirty="0"/>
        </a:p>
      </dgm:t>
    </dgm:pt>
    <dgm:pt modelId="{F212C751-5769-45B7-9E80-9E3BFA57B4D0}" type="sibTrans" cxnId="{8FBBCF08-1531-40F1-9480-ADF575BEBF15}">
      <dgm:prSet/>
      <dgm:spPr/>
      <dgm:t>
        <a:bodyPr/>
        <a:lstStyle/>
        <a:p>
          <a:endParaRPr lang="ru-RU"/>
        </a:p>
      </dgm:t>
    </dgm:pt>
    <dgm:pt modelId="{8D8FE2FA-72B7-4E34-A49D-50183CFDD292}" type="parTrans" cxnId="{8FBBCF08-1531-40F1-9480-ADF575BEBF15}">
      <dgm:prSet/>
      <dgm:spPr/>
      <dgm:t>
        <a:bodyPr/>
        <a:lstStyle/>
        <a:p>
          <a:endParaRPr lang="ru-RU"/>
        </a:p>
      </dgm:t>
    </dgm:pt>
    <dgm:pt modelId="{407337E9-629D-48B6-B033-C80B236A3781}">
      <dgm:prSet custT="1"/>
      <dgm:spPr/>
      <dgm:t>
        <a:bodyPr/>
        <a:lstStyle/>
        <a:p>
          <a:pPr>
            <a:tabLst/>
          </a:pPr>
          <a:r>
            <a:rPr lang="ru-RU" sz="1800" dirty="0" smtClean="0"/>
            <a:t>Указ Президента Российской Федерации от 07.05.2012 № 596 </a:t>
          </a:r>
          <a:br>
            <a:rPr lang="ru-RU" sz="1800" dirty="0" smtClean="0"/>
          </a:br>
          <a:r>
            <a:rPr lang="ru-RU" sz="1800" dirty="0" smtClean="0"/>
            <a:t>«О долгосрочной государственной экономической политике» </a:t>
          </a:r>
          <a:endParaRPr lang="ru-RU" sz="1800" dirty="0"/>
        </a:p>
      </dgm:t>
    </dgm:pt>
    <dgm:pt modelId="{E7C83989-0B15-4FE2-83F9-F94029CC004C}" type="parTrans" cxnId="{9EB29BEF-8A14-44B0-B559-F789630C00A6}">
      <dgm:prSet/>
      <dgm:spPr/>
      <dgm:t>
        <a:bodyPr/>
        <a:lstStyle/>
        <a:p>
          <a:endParaRPr lang="ru-RU"/>
        </a:p>
      </dgm:t>
    </dgm:pt>
    <dgm:pt modelId="{525D54D1-5546-40A9-B828-A321F205EC9F}" type="sibTrans" cxnId="{9EB29BEF-8A14-44B0-B559-F789630C00A6}">
      <dgm:prSet/>
      <dgm:spPr/>
      <dgm:t>
        <a:bodyPr/>
        <a:lstStyle/>
        <a:p>
          <a:endParaRPr lang="ru-RU"/>
        </a:p>
      </dgm:t>
    </dgm:pt>
    <dgm:pt modelId="{5878678C-BC10-4A3C-8119-1C5A9ABEF348}">
      <dgm:prSet custT="1"/>
      <dgm:spPr/>
      <dgm:t>
        <a:bodyPr/>
        <a:lstStyle/>
        <a:p>
          <a:r>
            <a:rPr lang="ru-RU" sz="1800" smtClean="0"/>
            <a:t>Федеральный закон № 78-ФЗ «Об Уполномоченных по защите прав предпринимателей в Российской Федерации»</a:t>
          </a:r>
          <a:endParaRPr lang="ru-RU" sz="1800" dirty="0"/>
        </a:p>
      </dgm:t>
    </dgm:pt>
    <dgm:pt modelId="{BC726A5B-0644-4EB4-A7D9-9EDF6BE0D297}" type="parTrans" cxnId="{4EE6E51C-5B0D-444D-99CF-BA018600BE9E}">
      <dgm:prSet/>
      <dgm:spPr/>
      <dgm:t>
        <a:bodyPr/>
        <a:lstStyle/>
        <a:p>
          <a:endParaRPr lang="ru-RU"/>
        </a:p>
      </dgm:t>
    </dgm:pt>
    <dgm:pt modelId="{3990537C-CAA2-4530-BED9-C1DABCACC77A}" type="sibTrans" cxnId="{4EE6E51C-5B0D-444D-99CF-BA018600BE9E}">
      <dgm:prSet/>
      <dgm:spPr/>
      <dgm:t>
        <a:bodyPr/>
        <a:lstStyle/>
        <a:p>
          <a:endParaRPr lang="ru-RU"/>
        </a:p>
      </dgm:t>
    </dgm:pt>
    <dgm:pt modelId="{DA3A2DBC-7F1D-4621-B1FC-91DC329E2A88}">
      <dgm:prSet custT="1"/>
      <dgm:spPr/>
      <dgm:t>
        <a:bodyPr/>
        <a:lstStyle/>
        <a:p>
          <a:r>
            <a:rPr lang="ru-RU" sz="1800" dirty="0" smtClean="0"/>
            <a:t>Закон Пермского края от № 250-ПК «Об Уполномоченном по защите прав предпринимателей в Пермском крае»</a:t>
          </a:r>
          <a:endParaRPr lang="ru-RU" sz="1800" dirty="0"/>
        </a:p>
      </dgm:t>
    </dgm:pt>
    <dgm:pt modelId="{A7BB3E66-4C26-40F5-BEF6-B0FDF56CB109}" type="parTrans" cxnId="{09264BEC-DFB3-4973-95E8-A0A89ED79610}">
      <dgm:prSet/>
      <dgm:spPr/>
      <dgm:t>
        <a:bodyPr/>
        <a:lstStyle/>
        <a:p>
          <a:endParaRPr lang="ru-RU"/>
        </a:p>
      </dgm:t>
    </dgm:pt>
    <dgm:pt modelId="{457D1725-47A0-46F4-A884-A8727DECB89F}" type="sibTrans" cxnId="{09264BEC-DFB3-4973-95E8-A0A89ED79610}">
      <dgm:prSet/>
      <dgm:spPr/>
      <dgm:t>
        <a:bodyPr/>
        <a:lstStyle/>
        <a:p>
          <a:endParaRPr lang="ru-RU"/>
        </a:p>
      </dgm:t>
    </dgm:pt>
    <dgm:pt modelId="{929875A2-594A-4FCE-854F-2F993810EC25}">
      <dgm:prSet custT="1"/>
      <dgm:spPr/>
      <dgm:t>
        <a:bodyPr/>
        <a:lstStyle/>
        <a:p>
          <a:r>
            <a:rPr lang="ru-RU" sz="1800" dirty="0" smtClean="0"/>
            <a:t>Постановление Законодательного Собрания Пермского края </a:t>
          </a:r>
          <a:br>
            <a:rPr lang="ru-RU" sz="1800" dirty="0" smtClean="0"/>
          </a:br>
          <a:r>
            <a:rPr lang="ru-RU" sz="1800" dirty="0" smtClean="0"/>
            <a:t>от 20.02.2014 г. № 1167 (назначение на должность Уполномоченного)</a:t>
          </a:r>
          <a:endParaRPr lang="ru-RU" sz="1800" dirty="0"/>
        </a:p>
      </dgm:t>
    </dgm:pt>
    <dgm:pt modelId="{B584B626-30EC-45D2-865D-96B01F6BEDD1}" type="parTrans" cxnId="{711DE0D6-974A-4267-9FB6-5DAE17E5F1CA}">
      <dgm:prSet/>
      <dgm:spPr/>
      <dgm:t>
        <a:bodyPr/>
        <a:lstStyle/>
        <a:p>
          <a:endParaRPr lang="ru-RU"/>
        </a:p>
      </dgm:t>
    </dgm:pt>
    <dgm:pt modelId="{16B6D9F5-7036-45FE-9623-C1C2186C20AD}" type="sibTrans" cxnId="{711DE0D6-974A-4267-9FB6-5DAE17E5F1CA}">
      <dgm:prSet/>
      <dgm:spPr/>
      <dgm:t>
        <a:bodyPr/>
        <a:lstStyle/>
        <a:p>
          <a:endParaRPr lang="ru-RU"/>
        </a:p>
      </dgm:t>
    </dgm:pt>
    <dgm:pt modelId="{C879FDC9-639B-4BED-90DC-887514B93C76}">
      <dgm:prSet custT="1"/>
      <dgm:spPr/>
      <dgm:t>
        <a:bodyPr/>
        <a:lstStyle/>
        <a:p>
          <a:pPr algn="l"/>
          <a:r>
            <a:rPr lang="ru-RU" sz="1800" dirty="0" smtClean="0"/>
            <a:t>Закон Пермского края от 05.09.2014 г. № 369-ПК </a:t>
          </a:r>
          <a:br>
            <a:rPr lang="ru-RU" sz="1800" dirty="0" smtClean="0"/>
          </a:br>
          <a:r>
            <a:rPr lang="ru-RU" sz="1800" dirty="0" smtClean="0"/>
            <a:t>(внесение изменений в Устав ПК)</a:t>
          </a:r>
          <a:endParaRPr lang="ru-RU" sz="1800" dirty="0"/>
        </a:p>
      </dgm:t>
    </dgm:pt>
    <dgm:pt modelId="{4830E6EC-9FC7-4739-BDB4-C4B8E5DBC4C7}" type="parTrans" cxnId="{008BD13C-348B-45A8-BF92-3FB49133AC2F}">
      <dgm:prSet/>
      <dgm:spPr/>
      <dgm:t>
        <a:bodyPr/>
        <a:lstStyle/>
        <a:p>
          <a:endParaRPr lang="ru-RU"/>
        </a:p>
      </dgm:t>
    </dgm:pt>
    <dgm:pt modelId="{2885243B-54E0-4CB8-9E8F-54217B16FDF8}" type="sibTrans" cxnId="{008BD13C-348B-45A8-BF92-3FB49133AC2F}">
      <dgm:prSet/>
      <dgm:spPr/>
      <dgm:t>
        <a:bodyPr/>
        <a:lstStyle/>
        <a:p>
          <a:endParaRPr lang="ru-RU"/>
        </a:p>
      </dgm:t>
    </dgm:pt>
    <dgm:pt modelId="{10859313-3D68-4FE0-AFA8-EDE45108B740}" type="pres">
      <dgm:prSet presAssocID="{6F99493E-38D1-4A13-B54D-22EAF94D4A3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ECA922-E6D5-4759-A08B-3558D053B8E7}" type="pres">
      <dgm:prSet presAssocID="{9F29BD5E-CC57-4350-834D-E65686F30685}" presName="parentLin" presStyleCnt="0"/>
      <dgm:spPr/>
    </dgm:pt>
    <dgm:pt modelId="{8A820ED0-6785-4FEC-990A-BF3CCF07B3EA}" type="pres">
      <dgm:prSet presAssocID="{9F29BD5E-CC57-4350-834D-E65686F3068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EEB9B85-DD40-4EE9-903D-DAF925C3CDD2}" type="pres">
      <dgm:prSet presAssocID="{9F29BD5E-CC57-4350-834D-E65686F30685}" presName="parentText" presStyleLbl="node1" presStyleIdx="0" presStyleCnt="5" custFlipHor="1" custScaleX="289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A5375-A302-4792-931C-41EA82601A50}" type="pres">
      <dgm:prSet presAssocID="{9F29BD5E-CC57-4350-834D-E65686F30685}" presName="negativeSpace" presStyleCnt="0"/>
      <dgm:spPr/>
    </dgm:pt>
    <dgm:pt modelId="{24303F16-EEFE-4E7E-9F89-C3ADB49CAB51}" type="pres">
      <dgm:prSet presAssocID="{9F29BD5E-CC57-4350-834D-E65686F30685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ABB2AC-F3CB-44C7-9523-1D72743C43FA}" type="pres">
      <dgm:prSet presAssocID="{D53C9EB0-07E2-4A41-B6F4-1A6C8F0683D4}" presName="spaceBetweenRectangles" presStyleCnt="0"/>
      <dgm:spPr/>
    </dgm:pt>
    <dgm:pt modelId="{BB6B3089-D312-4383-BFA4-3CAF6380AB45}" type="pres">
      <dgm:prSet presAssocID="{AF573E8E-B3AB-4C52-8A65-05B32AE995ED}" presName="parentLin" presStyleCnt="0"/>
      <dgm:spPr/>
    </dgm:pt>
    <dgm:pt modelId="{3EE487A0-A777-49FC-929D-42935FFC18E9}" type="pres">
      <dgm:prSet presAssocID="{AF573E8E-B3AB-4C52-8A65-05B32AE995E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7D7A0D6-E686-4305-82BA-086844A5CA5C}" type="pres">
      <dgm:prSet presAssocID="{AF573E8E-B3AB-4C52-8A65-05B32AE995ED}" presName="parentText" presStyleLbl="node1" presStyleIdx="1" presStyleCnt="5" custScaleX="300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90B9F-4A4D-4BC4-B2F1-3C644CE50875}" type="pres">
      <dgm:prSet presAssocID="{AF573E8E-B3AB-4C52-8A65-05B32AE995ED}" presName="negativeSpace" presStyleCnt="0"/>
      <dgm:spPr/>
    </dgm:pt>
    <dgm:pt modelId="{17302237-A393-4012-B0B7-BCC42A999033}" type="pres">
      <dgm:prSet presAssocID="{AF573E8E-B3AB-4C52-8A65-05B32AE995ED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76C46C-B7CA-4B9F-8A1A-FBE12BF59849}" type="pres">
      <dgm:prSet presAssocID="{A4A70465-2D81-412D-9D4E-8EAD927B76E3}" presName="spaceBetweenRectangles" presStyleCnt="0"/>
      <dgm:spPr/>
    </dgm:pt>
    <dgm:pt modelId="{E6473A0D-A5A7-45FE-9DF7-35594D38689D}" type="pres">
      <dgm:prSet presAssocID="{2E1AD79C-10C9-419A-B87E-C209EE6FD7D7}" presName="parentLin" presStyleCnt="0"/>
      <dgm:spPr/>
    </dgm:pt>
    <dgm:pt modelId="{2AE81CFE-116F-4692-AF9B-0862C6191CEB}" type="pres">
      <dgm:prSet presAssocID="{2E1AD79C-10C9-419A-B87E-C209EE6FD7D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751E7A2-A255-4846-AEF4-3F994EC1BF38}" type="pres">
      <dgm:prSet presAssocID="{2E1AD79C-10C9-419A-B87E-C209EE6FD7D7}" presName="parentText" presStyleLbl="node1" presStyleIdx="2" presStyleCnt="5" custScaleX="300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157AB0-797E-4831-8B2C-9B5DA420553E}" type="pres">
      <dgm:prSet presAssocID="{2E1AD79C-10C9-419A-B87E-C209EE6FD7D7}" presName="negativeSpace" presStyleCnt="0"/>
      <dgm:spPr/>
    </dgm:pt>
    <dgm:pt modelId="{FFB195F3-D6D6-4B45-96A8-3F3E7A96A946}" type="pres">
      <dgm:prSet presAssocID="{2E1AD79C-10C9-419A-B87E-C209EE6FD7D7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8EFA5A-FDE5-4B03-A695-D351AD7A37B5}" type="pres">
      <dgm:prSet presAssocID="{F212C751-5769-45B7-9E80-9E3BFA57B4D0}" presName="spaceBetweenRectangles" presStyleCnt="0"/>
      <dgm:spPr/>
    </dgm:pt>
    <dgm:pt modelId="{21934FC0-D6EA-4DE9-8181-CF718B47D300}" type="pres">
      <dgm:prSet presAssocID="{C61B838C-7F0D-4F42-B7CE-6B0D7FB80FD5}" presName="parentLin" presStyleCnt="0"/>
      <dgm:spPr/>
    </dgm:pt>
    <dgm:pt modelId="{CE0B1C61-90A3-40E5-A5CE-C1333F05D8F4}" type="pres">
      <dgm:prSet presAssocID="{C61B838C-7F0D-4F42-B7CE-6B0D7FB80FD5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AC947AEF-26C7-4175-899D-966658003AE1}" type="pres">
      <dgm:prSet presAssocID="{C61B838C-7F0D-4F42-B7CE-6B0D7FB80FD5}" presName="parentText" presStyleLbl="node1" presStyleIdx="3" presStyleCnt="5" custScaleX="300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85D86-1A4C-4F6C-A675-151EDD589871}" type="pres">
      <dgm:prSet presAssocID="{C61B838C-7F0D-4F42-B7CE-6B0D7FB80FD5}" presName="negativeSpace" presStyleCnt="0"/>
      <dgm:spPr/>
    </dgm:pt>
    <dgm:pt modelId="{05B65221-7B08-40CF-875E-960F21857DBA}" type="pres">
      <dgm:prSet presAssocID="{C61B838C-7F0D-4F42-B7CE-6B0D7FB80FD5}" presName="childText" presStyleLbl="conFgAcc1" presStyleIdx="3" presStyleCnt="5" custLinFactNeighborX="-744" custLinFactNeighborY="33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99503-61A3-4137-B8CC-DB1F2AFCECA7}" type="pres">
      <dgm:prSet presAssocID="{3926C8D9-E144-447B-A24A-86B1FEC2A143}" presName="spaceBetweenRectangles" presStyleCnt="0"/>
      <dgm:spPr/>
    </dgm:pt>
    <dgm:pt modelId="{C147B413-2BBB-42EF-98A1-957AE4C9CD85}" type="pres">
      <dgm:prSet presAssocID="{F6191F20-80DA-415C-87FE-5B437C2FD2F9}" presName="parentLin" presStyleCnt="0"/>
      <dgm:spPr/>
    </dgm:pt>
    <dgm:pt modelId="{07140DAB-648E-41FA-A673-F0FB34FDF2C3}" type="pres">
      <dgm:prSet presAssocID="{F6191F20-80DA-415C-87FE-5B437C2FD2F9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66BA1CD9-2237-4807-A32B-1CA7831D14A8}" type="pres">
      <dgm:prSet presAssocID="{F6191F20-80DA-415C-87FE-5B437C2FD2F9}" presName="parentText" presStyleLbl="node1" presStyleIdx="4" presStyleCnt="5" custScaleX="300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060DE8-2565-429D-BAE1-C508644FD83B}" type="pres">
      <dgm:prSet presAssocID="{F6191F20-80DA-415C-87FE-5B437C2FD2F9}" presName="negativeSpace" presStyleCnt="0"/>
      <dgm:spPr/>
    </dgm:pt>
    <dgm:pt modelId="{17FE84EC-F212-4EE1-B657-B31541940878}" type="pres">
      <dgm:prSet presAssocID="{F6191F20-80DA-415C-87FE-5B437C2FD2F9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5EEBD3-1421-4E79-970A-F8757CA788E9}" type="presOf" srcId="{AF573E8E-B3AB-4C52-8A65-05B32AE995ED}" destId="{3EE487A0-A777-49FC-929D-42935FFC18E9}" srcOrd="0" destOrd="0" presId="urn:microsoft.com/office/officeart/2005/8/layout/list1"/>
    <dgm:cxn modelId="{A65746EE-5839-4CD0-9F7C-FE0EB9BF5771}" type="presOf" srcId="{929875A2-594A-4FCE-854F-2F993810EC25}" destId="{05B65221-7B08-40CF-875E-960F21857DBA}" srcOrd="0" destOrd="0" presId="urn:microsoft.com/office/officeart/2005/8/layout/list1"/>
    <dgm:cxn modelId="{18AE1ED3-8410-4CC2-A55D-5A22D643F55C}" type="presOf" srcId="{9F29BD5E-CC57-4350-834D-E65686F30685}" destId="{6EEB9B85-DD40-4EE9-903D-DAF925C3CDD2}" srcOrd="1" destOrd="0" presId="urn:microsoft.com/office/officeart/2005/8/layout/list1"/>
    <dgm:cxn modelId="{BF0AFF56-268A-4FBB-A346-BEE6A1FFC342}" type="presOf" srcId="{C61B838C-7F0D-4F42-B7CE-6B0D7FB80FD5}" destId="{CE0B1C61-90A3-40E5-A5CE-C1333F05D8F4}" srcOrd="0" destOrd="0" presId="urn:microsoft.com/office/officeart/2005/8/layout/list1"/>
    <dgm:cxn modelId="{9EF0F996-A90D-4ACE-804E-DD03B8E0A59F}" type="presOf" srcId="{6F99493E-38D1-4A13-B54D-22EAF94D4A30}" destId="{10859313-3D68-4FE0-AFA8-EDE45108B740}" srcOrd="0" destOrd="0" presId="urn:microsoft.com/office/officeart/2005/8/layout/list1"/>
    <dgm:cxn modelId="{8FBBCF08-1531-40F1-9480-ADF575BEBF15}" srcId="{6F99493E-38D1-4A13-B54D-22EAF94D4A30}" destId="{2E1AD79C-10C9-419A-B87E-C209EE6FD7D7}" srcOrd="2" destOrd="0" parTransId="{8D8FE2FA-72B7-4E34-A49D-50183CFDD292}" sibTransId="{F212C751-5769-45B7-9E80-9E3BFA57B4D0}"/>
    <dgm:cxn modelId="{711DE0D6-974A-4267-9FB6-5DAE17E5F1CA}" srcId="{C61B838C-7F0D-4F42-B7CE-6B0D7FB80FD5}" destId="{929875A2-594A-4FCE-854F-2F993810EC25}" srcOrd="0" destOrd="0" parTransId="{B584B626-30EC-45D2-865D-96B01F6BEDD1}" sibTransId="{16B6D9F5-7036-45FE-9623-C1C2186C20AD}"/>
    <dgm:cxn modelId="{5E69766E-0387-4D33-A7A7-38A3ECBDA6F2}" type="presOf" srcId="{DA3A2DBC-7F1D-4621-B1FC-91DC329E2A88}" destId="{FFB195F3-D6D6-4B45-96A8-3F3E7A96A946}" srcOrd="0" destOrd="0" presId="urn:microsoft.com/office/officeart/2005/8/layout/list1"/>
    <dgm:cxn modelId="{A80AF5E3-7609-471A-A03F-74699B4B19E6}" type="presOf" srcId="{407337E9-629D-48B6-B033-C80B236A3781}" destId="{24303F16-EEFE-4E7E-9F89-C3ADB49CAB51}" srcOrd="0" destOrd="0" presId="urn:microsoft.com/office/officeart/2005/8/layout/list1"/>
    <dgm:cxn modelId="{5045DE26-4EE2-40ED-93AE-6A0B562F17C1}" type="presOf" srcId="{2E1AD79C-10C9-419A-B87E-C209EE6FD7D7}" destId="{2AE81CFE-116F-4692-AF9B-0862C6191CEB}" srcOrd="0" destOrd="0" presId="urn:microsoft.com/office/officeart/2005/8/layout/list1"/>
    <dgm:cxn modelId="{E075CC39-15E8-4905-B808-FF821E78202F}" type="presOf" srcId="{AF573E8E-B3AB-4C52-8A65-05B32AE995ED}" destId="{C7D7A0D6-E686-4305-82BA-086844A5CA5C}" srcOrd="1" destOrd="0" presId="urn:microsoft.com/office/officeart/2005/8/layout/list1"/>
    <dgm:cxn modelId="{E1B11821-FD4E-48E6-A3DC-1D944F32D6FA}" type="presOf" srcId="{F6191F20-80DA-415C-87FE-5B437C2FD2F9}" destId="{66BA1CD9-2237-4807-A32B-1CA7831D14A8}" srcOrd="1" destOrd="0" presId="urn:microsoft.com/office/officeart/2005/8/layout/list1"/>
    <dgm:cxn modelId="{008BD13C-348B-45A8-BF92-3FB49133AC2F}" srcId="{F6191F20-80DA-415C-87FE-5B437C2FD2F9}" destId="{C879FDC9-639B-4BED-90DC-887514B93C76}" srcOrd="0" destOrd="0" parTransId="{4830E6EC-9FC7-4739-BDB4-C4B8E5DBC4C7}" sibTransId="{2885243B-54E0-4CB8-9E8F-54217B16FDF8}"/>
    <dgm:cxn modelId="{35DB2143-0D71-4C85-AE6B-02B0A71D5247}" type="presOf" srcId="{F6191F20-80DA-415C-87FE-5B437C2FD2F9}" destId="{07140DAB-648E-41FA-A673-F0FB34FDF2C3}" srcOrd="0" destOrd="0" presId="urn:microsoft.com/office/officeart/2005/8/layout/list1"/>
    <dgm:cxn modelId="{C6660ED3-13CC-4560-BBD3-5B51BF0E0F48}" type="presOf" srcId="{2E1AD79C-10C9-419A-B87E-C209EE6FD7D7}" destId="{6751E7A2-A255-4846-AEF4-3F994EC1BF38}" srcOrd="1" destOrd="0" presId="urn:microsoft.com/office/officeart/2005/8/layout/list1"/>
    <dgm:cxn modelId="{4EE6E51C-5B0D-444D-99CF-BA018600BE9E}" srcId="{AF573E8E-B3AB-4C52-8A65-05B32AE995ED}" destId="{5878678C-BC10-4A3C-8119-1C5A9ABEF348}" srcOrd="0" destOrd="0" parTransId="{BC726A5B-0644-4EB4-A7D9-9EDF6BE0D297}" sibTransId="{3990537C-CAA2-4530-BED9-C1DABCACC77A}"/>
    <dgm:cxn modelId="{8B32D5CE-CD66-4D46-A7D7-2322E7687DBA}" srcId="{6F99493E-38D1-4A13-B54D-22EAF94D4A30}" destId="{AF573E8E-B3AB-4C52-8A65-05B32AE995ED}" srcOrd="1" destOrd="0" parTransId="{F26F607E-D8EF-4B4F-B210-EA399A4724B6}" sibTransId="{A4A70465-2D81-412D-9D4E-8EAD927B76E3}"/>
    <dgm:cxn modelId="{10E2FC67-0C40-4540-8CD7-A766A11F7BCA}" type="presOf" srcId="{9F29BD5E-CC57-4350-834D-E65686F30685}" destId="{8A820ED0-6785-4FEC-990A-BF3CCF07B3EA}" srcOrd="0" destOrd="0" presId="urn:microsoft.com/office/officeart/2005/8/layout/list1"/>
    <dgm:cxn modelId="{09264BEC-DFB3-4973-95E8-A0A89ED79610}" srcId="{2E1AD79C-10C9-419A-B87E-C209EE6FD7D7}" destId="{DA3A2DBC-7F1D-4621-B1FC-91DC329E2A88}" srcOrd="0" destOrd="0" parTransId="{A7BB3E66-4C26-40F5-BEF6-B0FDF56CB109}" sibTransId="{457D1725-47A0-46F4-A884-A8727DECB89F}"/>
    <dgm:cxn modelId="{0F15EBE9-C043-4665-87E4-15A78D63CCB6}" srcId="{6F99493E-38D1-4A13-B54D-22EAF94D4A30}" destId="{C61B838C-7F0D-4F42-B7CE-6B0D7FB80FD5}" srcOrd="3" destOrd="0" parTransId="{9CC4A847-7B27-4183-A59E-97B9D1AA234C}" sibTransId="{3926C8D9-E144-447B-A24A-86B1FEC2A143}"/>
    <dgm:cxn modelId="{203A429B-826D-4500-928B-97C1B14762C2}" type="presOf" srcId="{5878678C-BC10-4A3C-8119-1C5A9ABEF348}" destId="{17302237-A393-4012-B0B7-BCC42A999033}" srcOrd="0" destOrd="0" presId="urn:microsoft.com/office/officeart/2005/8/layout/list1"/>
    <dgm:cxn modelId="{9EB29BEF-8A14-44B0-B559-F789630C00A6}" srcId="{9F29BD5E-CC57-4350-834D-E65686F30685}" destId="{407337E9-629D-48B6-B033-C80B236A3781}" srcOrd="0" destOrd="0" parTransId="{E7C83989-0B15-4FE2-83F9-F94029CC004C}" sibTransId="{525D54D1-5546-40A9-B828-A321F205EC9F}"/>
    <dgm:cxn modelId="{CF58E636-9A25-4F7C-A8D4-F9C2FDD7E0EE}" srcId="{6F99493E-38D1-4A13-B54D-22EAF94D4A30}" destId="{9F29BD5E-CC57-4350-834D-E65686F30685}" srcOrd="0" destOrd="0" parTransId="{68B408D1-75D5-4E6E-8FF8-4D18DDE54B2B}" sibTransId="{D53C9EB0-07E2-4A41-B6F4-1A6C8F0683D4}"/>
    <dgm:cxn modelId="{4AE9CA14-0BC9-4ACC-B164-C0DD7529298A}" type="presOf" srcId="{C879FDC9-639B-4BED-90DC-887514B93C76}" destId="{17FE84EC-F212-4EE1-B657-B31541940878}" srcOrd="0" destOrd="0" presId="urn:microsoft.com/office/officeart/2005/8/layout/list1"/>
    <dgm:cxn modelId="{2C5E0503-64DE-4F6A-A3D4-8D0DCDE8CFD6}" type="presOf" srcId="{C61B838C-7F0D-4F42-B7CE-6B0D7FB80FD5}" destId="{AC947AEF-26C7-4175-899D-966658003AE1}" srcOrd="1" destOrd="0" presId="urn:microsoft.com/office/officeart/2005/8/layout/list1"/>
    <dgm:cxn modelId="{490801F2-0EFD-4E33-B2C6-B07554DCEA9E}" srcId="{6F99493E-38D1-4A13-B54D-22EAF94D4A30}" destId="{F6191F20-80DA-415C-87FE-5B437C2FD2F9}" srcOrd="4" destOrd="0" parTransId="{6665FD1D-D867-4E02-8940-084986058CBD}" sibTransId="{DFCEC4C4-F002-4386-A0B6-D5DF872AD22F}"/>
    <dgm:cxn modelId="{AB30371A-F251-4FA3-85F1-71E53E7FD4D5}" type="presParOf" srcId="{10859313-3D68-4FE0-AFA8-EDE45108B740}" destId="{71ECA922-E6D5-4759-A08B-3558D053B8E7}" srcOrd="0" destOrd="0" presId="urn:microsoft.com/office/officeart/2005/8/layout/list1"/>
    <dgm:cxn modelId="{6F72EB2E-9277-4946-ABED-4F9C81517B0F}" type="presParOf" srcId="{71ECA922-E6D5-4759-A08B-3558D053B8E7}" destId="{8A820ED0-6785-4FEC-990A-BF3CCF07B3EA}" srcOrd="0" destOrd="0" presId="urn:microsoft.com/office/officeart/2005/8/layout/list1"/>
    <dgm:cxn modelId="{3D30C2BC-D1AE-4E67-831F-E3EC1543E0E1}" type="presParOf" srcId="{71ECA922-E6D5-4759-A08B-3558D053B8E7}" destId="{6EEB9B85-DD40-4EE9-903D-DAF925C3CDD2}" srcOrd="1" destOrd="0" presId="urn:microsoft.com/office/officeart/2005/8/layout/list1"/>
    <dgm:cxn modelId="{1F785EDA-ED88-4FDE-8259-55D2B24CFCDE}" type="presParOf" srcId="{10859313-3D68-4FE0-AFA8-EDE45108B740}" destId="{749A5375-A302-4792-931C-41EA82601A50}" srcOrd="1" destOrd="0" presId="urn:microsoft.com/office/officeart/2005/8/layout/list1"/>
    <dgm:cxn modelId="{24C25F8A-8245-472E-A69F-FE70ED8457A2}" type="presParOf" srcId="{10859313-3D68-4FE0-AFA8-EDE45108B740}" destId="{24303F16-EEFE-4E7E-9F89-C3ADB49CAB51}" srcOrd="2" destOrd="0" presId="urn:microsoft.com/office/officeart/2005/8/layout/list1"/>
    <dgm:cxn modelId="{78933061-9E57-409B-8896-ED944275A62B}" type="presParOf" srcId="{10859313-3D68-4FE0-AFA8-EDE45108B740}" destId="{F3ABB2AC-F3CB-44C7-9523-1D72743C43FA}" srcOrd="3" destOrd="0" presId="urn:microsoft.com/office/officeart/2005/8/layout/list1"/>
    <dgm:cxn modelId="{6A8D950E-8BB1-4A40-AFBB-4E953AE28082}" type="presParOf" srcId="{10859313-3D68-4FE0-AFA8-EDE45108B740}" destId="{BB6B3089-D312-4383-BFA4-3CAF6380AB45}" srcOrd="4" destOrd="0" presId="urn:microsoft.com/office/officeart/2005/8/layout/list1"/>
    <dgm:cxn modelId="{2118A209-6E3F-4D0D-AB5D-28F50E354E82}" type="presParOf" srcId="{BB6B3089-D312-4383-BFA4-3CAF6380AB45}" destId="{3EE487A0-A777-49FC-929D-42935FFC18E9}" srcOrd="0" destOrd="0" presId="urn:microsoft.com/office/officeart/2005/8/layout/list1"/>
    <dgm:cxn modelId="{F2E04EBF-347C-4E88-BB46-36B7B845037D}" type="presParOf" srcId="{BB6B3089-D312-4383-BFA4-3CAF6380AB45}" destId="{C7D7A0D6-E686-4305-82BA-086844A5CA5C}" srcOrd="1" destOrd="0" presId="urn:microsoft.com/office/officeart/2005/8/layout/list1"/>
    <dgm:cxn modelId="{13911320-EA25-4F3D-B62B-86DF9E7FB1B2}" type="presParOf" srcId="{10859313-3D68-4FE0-AFA8-EDE45108B740}" destId="{28290B9F-4A4D-4BC4-B2F1-3C644CE50875}" srcOrd="5" destOrd="0" presId="urn:microsoft.com/office/officeart/2005/8/layout/list1"/>
    <dgm:cxn modelId="{801519F4-5850-465B-8135-51FA961B82EA}" type="presParOf" srcId="{10859313-3D68-4FE0-AFA8-EDE45108B740}" destId="{17302237-A393-4012-B0B7-BCC42A999033}" srcOrd="6" destOrd="0" presId="urn:microsoft.com/office/officeart/2005/8/layout/list1"/>
    <dgm:cxn modelId="{2C867E2B-AAB7-4D6D-ACC4-C116C3B45381}" type="presParOf" srcId="{10859313-3D68-4FE0-AFA8-EDE45108B740}" destId="{9F76C46C-B7CA-4B9F-8A1A-FBE12BF59849}" srcOrd="7" destOrd="0" presId="urn:microsoft.com/office/officeart/2005/8/layout/list1"/>
    <dgm:cxn modelId="{A1D72EFD-8197-4220-9810-2C2B930D59CC}" type="presParOf" srcId="{10859313-3D68-4FE0-AFA8-EDE45108B740}" destId="{E6473A0D-A5A7-45FE-9DF7-35594D38689D}" srcOrd="8" destOrd="0" presId="urn:microsoft.com/office/officeart/2005/8/layout/list1"/>
    <dgm:cxn modelId="{A0225791-5EB6-4194-95FA-CA4D31D26D0A}" type="presParOf" srcId="{E6473A0D-A5A7-45FE-9DF7-35594D38689D}" destId="{2AE81CFE-116F-4692-AF9B-0862C6191CEB}" srcOrd="0" destOrd="0" presId="urn:microsoft.com/office/officeart/2005/8/layout/list1"/>
    <dgm:cxn modelId="{65FE65B3-413E-4036-8579-652A3A0EE739}" type="presParOf" srcId="{E6473A0D-A5A7-45FE-9DF7-35594D38689D}" destId="{6751E7A2-A255-4846-AEF4-3F994EC1BF38}" srcOrd="1" destOrd="0" presId="urn:microsoft.com/office/officeart/2005/8/layout/list1"/>
    <dgm:cxn modelId="{A5D3AB39-D7D5-4FBD-B1A1-F057FA80B0BE}" type="presParOf" srcId="{10859313-3D68-4FE0-AFA8-EDE45108B740}" destId="{4A157AB0-797E-4831-8B2C-9B5DA420553E}" srcOrd="9" destOrd="0" presId="urn:microsoft.com/office/officeart/2005/8/layout/list1"/>
    <dgm:cxn modelId="{B4F2FE28-4B98-4DCE-A794-521FFA17AEC2}" type="presParOf" srcId="{10859313-3D68-4FE0-AFA8-EDE45108B740}" destId="{FFB195F3-D6D6-4B45-96A8-3F3E7A96A946}" srcOrd="10" destOrd="0" presId="urn:microsoft.com/office/officeart/2005/8/layout/list1"/>
    <dgm:cxn modelId="{505097BE-4680-4A99-B130-A4C7266BE7A7}" type="presParOf" srcId="{10859313-3D68-4FE0-AFA8-EDE45108B740}" destId="{728EFA5A-FDE5-4B03-A695-D351AD7A37B5}" srcOrd="11" destOrd="0" presId="urn:microsoft.com/office/officeart/2005/8/layout/list1"/>
    <dgm:cxn modelId="{B1E369E7-EC19-41BD-B190-2B13F9FDAC0F}" type="presParOf" srcId="{10859313-3D68-4FE0-AFA8-EDE45108B740}" destId="{21934FC0-D6EA-4DE9-8181-CF718B47D300}" srcOrd="12" destOrd="0" presId="urn:microsoft.com/office/officeart/2005/8/layout/list1"/>
    <dgm:cxn modelId="{1696D3B7-CF9C-4CA6-AB0C-5DD9A72ED8DD}" type="presParOf" srcId="{21934FC0-D6EA-4DE9-8181-CF718B47D300}" destId="{CE0B1C61-90A3-40E5-A5CE-C1333F05D8F4}" srcOrd="0" destOrd="0" presId="urn:microsoft.com/office/officeart/2005/8/layout/list1"/>
    <dgm:cxn modelId="{586C9C78-FFEC-45D6-8B0E-1AAE7E022E1B}" type="presParOf" srcId="{21934FC0-D6EA-4DE9-8181-CF718B47D300}" destId="{AC947AEF-26C7-4175-899D-966658003AE1}" srcOrd="1" destOrd="0" presId="urn:microsoft.com/office/officeart/2005/8/layout/list1"/>
    <dgm:cxn modelId="{816B3340-D79A-4634-B56D-347B5D639735}" type="presParOf" srcId="{10859313-3D68-4FE0-AFA8-EDE45108B740}" destId="{3F985D86-1A4C-4F6C-A675-151EDD589871}" srcOrd="13" destOrd="0" presId="urn:microsoft.com/office/officeart/2005/8/layout/list1"/>
    <dgm:cxn modelId="{EE4D3E2A-62F1-4317-BFF8-93691C79213C}" type="presParOf" srcId="{10859313-3D68-4FE0-AFA8-EDE45108B740}" destId="{05B65221-7B08-40CF-875E-960F21857DBA}" srcOrd="14" destOrd="0" presId="urn:microsoft.com/office/officeart/2005/8/layout/list1"/>
    <dgm:cxn modelId="{1B31EA94-9DBB-49A4-B1E3-2A0EB612871D}" type="presParOf" srcId="{10859313-3D68-4FE0-AFA8-EDE45108B740}" destId="{8B999503-61A3-4137-B8CC-DB1F2AFCECA7}" srcOrd="15" destOrd="0" presId="urn:microsoft.com/office/officeart/2005/8/layout/list1"/>
    <dgm:cxn modelId="{4F4CDD98-3A0D-40BE-BE48-E9E76E97C3F9}" type="presParOf" srcId="{10859313-3D68-4FE0-AFA8-EDE45108B740}" destId="{C147B413-2BBB-42EF-98A1-957AE4C9CD85}" srcOrd="16" destOrd="0" presId="urn:microsoft.com/office/officeart/2005/8/layout/list1"/>
    <dgm:cxn modelId="{EB5FDFCD-3C03-434D-ACD1-3A49CAD9AFFF}" type="presParOf" srcId="{C147B413-2BBB-42EF-98A1-957AE4C9CD85}" destId="{07140DAB-648E-41FA-A673-F0FB34FDF2C3}" srcOrd="0" destOrd="0" presId="urn:microsoft.com/office/officeart/2005/8/layout/list1"/>
    <dgm:cxn modelId="{2B1E97DE-5930-41E5-A792-B4A17714C5AC}" type="presParOf" srcId="{C147B413-2BBB-42EF-98A1-957AE4C9CD85}" destId="{66BA1CD9-2237-4807-A32B-1CA7831D14A8}" srcOrd="1" destOrd="0" presId="urn:microsoft.com/office/officeart/2005/8/layout/list1"/>
    <dgm:cxn modelId="{D44C01BD-EA2A-4192-8C2D-3E414CF0B198}" type="presParOf" srcId="{10859313-3D68-4FE0-AFA8-EDE45108B740}" destId="{7B060DE8-2565-429D-BAE1-C508644FD83B}" srcOrd="17" destOrd="0" presId="urn:microsoft.com/office/officeart/2005/8/layout/list1"/>
    <dgm:cxn modelId="{4A6C372E-21BE-4DA5-B735-73D3C9B89652}" type="presParOf" srcId="{10859313-3D68-4FE0-AFA8-EDE45108B740}" destId="{17FE84EC-F212-4EE1-B657-B3154194087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82AE64-5DF1-460C-82B9-C9374CDCBCB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EDB8E5-B59E-454C-B50C-EC58E76B6779}">
      <dgm:prSet phldrT="[Текст]" custT="1"/>
      <dgm:spPr/>
      <dgm:t>
        <a:bodyPr/>
        <a:lstStyle/>
        <a:p>
          <a:r>
            <a:rPr lang="ru-RU" sz="2000" b="1" dirty="0" smtClean="0"/>
            <a:t>Уполномоченный по защите прав предпринимателей в Пермском крае</a:t>
          </a:r>
          <a:endParaRPr lang="ru-RU" sz="2000" b="1" dirty="0"/>
        </a:p>
      </dgm:t>
    </dgm:pt>
    <dgm:pt modelId="{8C3F8DEE-5AD5-4797-B659-0C3BC333462E}" type="parTrans" cxnId="{A8F35A36-CFE3-4E9B-9907-AD2A30AB47A4}">
      <dgm:prSet/>
      <dgm:spPr/>
      <dgm:t>
        <a:bodyPr/>
        <a:lstStyle/>
        <a:p>
          <a:endParaRPr lang="ru-RU"/>
        </a:p>
      </dgm:t>
    </dgm:pt>
    <dgm:pt modelId="{7C107D65-7EA7-4A37-84D3-AFB42882B6EC}" type="sibTrans" cxnId="{A8F35A36-CFE3-4E9B-9907-AD2A30AB47A4}">
      <dgm:prSet/>
      <dgm:spPr/>
      <dgm:t>
        <a:bodyPr/>
        <a:lstStyle/>
        <a:p>
          <a:endParaRPr lang="ru-RU"/>
        </a:p>
      </dgm:t>
    </dgm:pt>
    <dgm:pt modelId="{7CFCA397-EF88-400A-BF14-629C29615195}">
      <dgm:prSet phldrT="[Текст]" custT="1"/>
      <dgm:spPr/>
      <dgm:t>
        <a:bodyPr/>
        <a:lstStyle/>
        <a:p>
          <a:r>
            <a:rPr lang="ru-RU" sz="2000" b="1" dirty="0" smtClean="0"/>
            <a:t>Общественный совет </a:t>
          </a:r>
        </a:p>
      </dgm:t>
    </dgm:pt>
    <dgm:pt modelId="{6B2FD13A-8A75-4FDD-AC9D-32EAE18D6395}" type="parTrans" cxnId="{8378CD60-FF00-4882-BB7D-6FE44CCB674E}">
      <dgm:prSet/>
      <dgm:spPr/>
      <dgm:t>
        <a:bodyPr/>
        <a:lstStyle/>
        <a:p>
          <a:endParaRPr lang="ru-RU"/>
        </a:p>
      </dgm:t>
    </dgm:pt>
    <dgm:pt modelId="{2991C601-D306-4B01-81C3-0496F41BD4A1}" type="sibTrans" cxnId="{8378CD60-FF00-4882-BB7D-6FE44CCB674E}">
      <dgm:prSet/>
      <dgm:spPr/>
      <dgm:t>
        <a:bodyPr/>
        <a:lstStyle/>
        <a:p>
          <a:endParaRPr lang="ru-RU"/>
        </a:p>
      </dgm:t>
    </dgm:pt>
    <dgm:pt modelId="{18D07194-CEBC-4F3E-94C3-F927F7D27541}">
      <dgm:prSet phldrT="[Текст]" custT="1"/>
      <dgm:spPr/>
      <dgm:t>
        <a:bodyPr/>
        <a:lstStyle/>
        <a:p>
          <a:endParaRPr lang="ru-RU" sz="2000" b="1" dirty="0" smtClean="0"/>
        </a:p>
        <a:p>
          <a:r>
            <a:rPr lang="ru-RU" sz="2000" b="1" dirty="0" smtClean="0"/>
            <a:t>Экспертный совет </a:t>
          </a:r>
        </a:p>
        <a:p>
          <a:endParaRPr lang="ru-RU" sz="1600" dirty="0"/>
        </a:p>
      </dgm:t>
    </dgm:pt>
    <dgm:pt modelId="{8864C27A-4044-4BA5-86C4-52DDF6472DE1}" type="parTrans" cxnId="{05D7D9C9-2B20-415E-B44A-E9E7ED1B869F}">
      <dgm:prSet/>
      <dgm:spPr/>
      <dgm:t>
        <a:bodyPr/>
        <a:lstStyle/>
        <a:p>
          <a:endParaRPr lang="ru-RU"/>
        </a:p>
      </dgm:t>
    </dgm:pt>
    <dgm:pt modelId="{2F022F49-9E7A-47C3-963C-B2BA73B3331C}" type="sibTrans" cxnId="{05D7D9C9-2B20-415E-B44A-E9E7ED1B869F}">
      <dgm:prSet/>
      <dgm:spPr/>
      <dgm:t>
        <a:bodyPr/>
        <a:lstStyle/>
        <a:p>
          <a:endParaRPr lang="ru-RU"/>
        </a:p>
      </dgm:t>
    </dgm:pt>
    <dgm:pt modelId="{A98E02C1-E03E-4A4F-8250-9F1F2122D0C7}">
      <dgm:prSet phldrT="[Текст]"/>
      <dgm:spPr/>
      <dgm:t>
        <a:bodyPr/>
        <a:lstStyle/>
        <a:p>
          <a:r>
            <a:rPr lang="ru-RU" dirty="0" smtClean="0"/>
            <a:t>Представители предпринимательского сообщества: ПРО «ОПОРА России», ПРО «Деловая Россия», НП «Пермская гильдия добросовестных предприятий» и др. </a:t>
          </a:r>
          <a:endParaRPr lang="ru-RU" dirty="0"/>
        </a:p>
      </dgm:t>
    </dgm:pt>
    <dgm:pt modelId="{C5041C49-9285-4065-8B2A-28C3FA8E9FF5}" type="parTrans" cxnId="{FC42B5D9-5452-483F-B41A-E132C1001131}">
      <dgm:prSet/>
      <dgm:spPr/>
      <dgm:t>
        <a:bodyPr/>
        <a:lstStyle/>
        <a:p>
          <a:endParaRPr lang="ru-RU"/>
        </a:p>
      </dgm:t>
    </dgm:pt>
    <dgm:pt modelId="{06FBB940-78DD-4DAB-8687-099E8AFBA75D}" type="sibTrans" cxnId="{FC42B5D9-5452-483F-B41A-E132C1001131}">
      <dgm:prSet/>
      <dgm:spPr/>
      <dgm:t>
        <a:bodyPr/>
        <a:lstStyle/>
        <a:p>
          <a:endParaRPr lang="ru-RU"/>
        </a:p>
      </dgm:t>
    </dgm:pt>
    <dgm:pt modelId="{E9FC25BF-DD15-446B-AC85-ADD07A9FC437}">
      <dgm:prSet phldrT="[Текст]"/>
      <dgm:spPr/>
      <dgm:t>
        <a:bodyPr/>
        <a:lstStyle/>
        <a:p>
          <a:r>
            <a:rPr lang="ru-RU" dirty="0" smtClean="0"/>
            <a:t>Эксперты в различных отраслях права для анализа актуальных проблем</a:t>
          </a:r>
          <a:endParaRPr lang="ru-RU" dirty="0"/>
        </a:p>
      </dgm:t>
    </dgm:pt>
    <dgm:pt modelId="{46C550DB-3BE6-4B33-A83A-C2A68C505153}" type="parTrans" cxnId="{5A223480-F4B1-4B48-BA8D-601294868894}">
      <dgm:prSet/>
      <dgm:spPr/>
      <dgm:t>
        <a:bodyPr/>
        <a:lstStyle/>
        <a:p>
          <a:endParaRPr lang="ru-RU"/>
        </a:p>
      </dgm:t>
    </dgm:pt>
    <dgm:pt modelId="{058D1F1B-3861-477C-A0A9-F83A95A555DB}" type="sibTrans" cxnId="{5A223480-F4B1-4B48-BA8D-601294868894}">
      <dgm:prSet/>
      <dgm:spPr/>
      <dgm:t>
        <a:bodyPr/>
        <a:lstStyle/>
        <a:p>
          <a:endParaRPr lang="ru-RU"/>
        </a:p>
      </dgm:t>
    </dgm:pt>
    <dgm:pt modelId="{34FD7707-209F-4371-B187-6B2D79AA2414}" type="pres">
      <dgm:prSet presAssocID="{5982AE64-5DF1-460C-82B9-C9374CDCBCB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8E28D4-BB87-4E9D-A4A7-4D86B09B7667}" type="pres">
      <dgm:prSet presAssocID="{2BEDB8E5-B59E-454C-B50C-EC58E76B6779}" presName="hierRoot1" presStyleCnt="0"/>
      <dgm:spPr/>
    </dgm:pt>
    <dgm:pt modelId="{15F15081-FA34-4BA0-924B-F83E7F3EE1BB}" type="pres">
      <dgm:prSet presAssocID="{2BEDB8E5-B59E-454C-B50C-EC58E76B6779}" presName="composite" presStyleCnt="0"/>
      <dgm:spPr/>
    </dgm:pt>
    <dgm:pt modelId="{C051BC41-1715-4D73-9AC6-83BDB6FB94D0}" type="pres">
      <dgm:prSet presAssocID="{2BEDB8E5-B59E-454C-B50C-EC58E76B6779}" presName="background" presStyleLbl="node0" presStyleIdx="0" presStyleCnt="1"/>
      <dgm:spPr/>
    </dgm:pt>
    <dgm:pt modelId="{3C035B3B-9760-4AE1-8F75-5C1AB6F1A9DC}" type="pres">
      <dgm:prSet presAssocID="{2BEDB8E5-B59E-454C-B50C-EC58E76B6779}" presName="text" presStyleLbl="fgAcc0" presStyleIdx="0" presStyleCnt="1" custAng="0" custScaleX="2211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8D99A3-3103-4862-947B-17FAD2CD9433}" type="pres">
      <dgm:prSet presAssocID="{2BEDB8E5-B59E-454C-B50C-EC58E76B6779}" presName="hierChild2" presStyleCnt="0"/>
      <dgm:spPr/>
    </dgm:pt>
    <dgm:pt modelId="{D73A8CBC-82F4-4425-B217-5EF5B0CA18A9}" type="pres">
      <dgm:prSet presAssocID="{6B2FD13A-8A75-4FDD-AC9D-32EAE18D639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94E2622-68A4-49F9-A16C-73203E529020}" type="pres">
      <dgm:prSet presAssocID="{7CFCA397-EF88-400A-BF14-629C29615195}" presName="hierRoot2" presStyleCnt="0"/>
      <dgm:spPr/>
    </dgm:pt>
    <dgm:pt modelId="{E44420F9-27FF-443E-8769-2ABC8ED42DF2}" type="pres">
      <dgm:prSet presAssocID="{7CFCA397-EF88-400A-BF14-629C29615195}" presName="composite2" presStyleCnt="0"/>
      <dgm:spPr/>
    </dgm:pt>
    <dgm:pt modelId="{5D02AC43-EBFB-418E-B0F4-0A5874EE0F61}" type="pres">
      <dgm:prSet presAssocID="{7CFCA397-EF88-400A-BF14-629C29615195}" presName="background2" presStyleLbl="node2" presStyleIdx="0" presStyleCnt="2"/>
      <dgm:spPr/>
    </dgm:pt>
    <dgm:pt modelId="{9A291134-44CC-453E-BAB1-6076EF21F8C2}" type="pres">
      <dgm:prSet presAssocID="{7CFCA397-EF88-400A-BF14-629C29615195}" presName="text2" presStyleLbl="fgAcc2" presStyleIdx="0" presStyleCnt="2" custScaleX="146000" custLinFactNeighborX="-14994" custLinFactNeighborY="-1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F03BB-D7D2-4DDD-B171-0F8E53AF6EBF}" type="pres">
      <dgm:prSet presAssocID="{7CFCA397-EF88-400A-BF14-629C29615195}" presName="hierChild3" presStyleCnt="0"/>
      <dgm:spPr/>
    </dgm:pt>
    <dgm:pt modelId="{6F27B11E-61D2-4507-9AFE-C553C5311570}" type="pres">
      <dgm:prSet presAssocID="{C5041C49-9285-4065-8B2A-28C3FA8E9FF5}" presName="Name17" presStyleLbl="parChTrans1D3" presStyleIdx="0" presStyleCnt="2"/>
      <dgm:spPr/>
      <dgm:t>
        <a:bodyPr/>
        <a:lstStyle/>
        <a:p>
          <a:endParaRPr lang="ru-RU"/>
        </a:p>
      </dgm:t>
    </dgm:pt>
    <dgm:pt modelId="{209C96C2-51BD-4A5B-AE37-F5BBDD1F1516}" type="pres">
      <dgm:prSet presAssocID="{A98E02C1-E03E-4A4F-8250-9F1F2122D0C7}" presName="hierRoot3" presStyleCnt="0"/>
      <dgm:spPr/>
    </dgm:pt>
    <dgm:pt modelId="{E97541C9-857C-4DCA-B754-0FC32988E92B}" type="pres">
      <dgm:prSet presAssocID="{A98E02C1-E03E-4A4F-8250-9F1F2122D0C7}" presName="composite3" presStyleCnt="0"/>
      <dgm:spPr/>
    </dgm:pt>
    <dgm:pt modelId="{72A6F1DA-425B-4849-BCFB-7C0B883626B1}" type="pres">
      <dgm:prSet presAssocID="{A98E02C1-E03E-4A4F-8250-9F1F2122D0C7}" presName="background3" presStyleLbl="node3" presStyleIdx="0" presStyleCnt="2"/>
      <dgm:spPr/>
    </dgm:pt>
    <dgm:pt modelId="{9ED0B2E0-D8A8-4C1F-81ED-F31ABDE7B175}" type="pres">
      <dgm:prSet presAssocID="{A98E02C1-E03E-4A4F-8250-9F1F2122D0C7}" presName="text3" presStyleLbl="fgAcc3" presStyleIdx="0" presStyleCnt="2" custScaleX="161173" custLinFactNeighborX="5137" custLinFactNeighborY="-21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D53D7E-8A35-465F-83C8-7C250AAA8524}" type="pres">
      <dgm:prSet presAssocID="{A98E02C1-E03E-4A4F-8250-9F1F2122D0C7}" presName="hierChild4" presStyleCnt="0"/>
      <dgm:spPr/>
    </dgm:pt>
    <dgm:pt modelId="{70FB3819-2B94-4A8B-A4FA-0AE506899569}" type="pres">
      <dgm:prSet presAssocID="{8864C27A-4044-4BA5-86C4-52DDF6472DE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F1153B5-3B0F-4001-9E88-060B4B4A3337}" type="pres">
      <dgm:prSet presAssocID="{18D07194-CEBC-4F3E-94C3-F927F7D27541}" presName="hierRoot2" presStyleCnt="0"/>
      <dgm:spPr/>
    </dgm:pt>
    <dgm:pt modelId="{D4421A7D-416C-4CD5-914E-F3865D7BB271}" type="pres">
      <dgm:prSet presAssocID="{18D07194-CEBC-4F3E-94C3-F927F7D27541}" presName="composite2" presStyleCnt="0"/>
      <dgm:spPr/>
    </dgm:pt>
    <dgm:pt modelId="{BAC6B2D8-64DF-471C-8068-5620C75D8F96}" type="pres">
      <dgm:prSet presAssocID="{18D07194-CEBC-4F3E-94C3-F927F7D27541}" presName="background2" presStyleLbl="node2" presStyleIdx="1" presStyleCnt="2"/>
      <dgm:spPr/>
    </dgm:pt>
    <dgm:pt modelId="{71B387B2-12DD-48FF-A6D4-4CF391FCF70E}" type="pres">
      <dgm:prSet presAssocID="{18D07194-CEBC-4F3E-94C3-F927F7D27541}" presName="text2" presStyleLbl="fgAcc2" presStyleIdx="1" presStyleCnt="2" custScaleX="143135" custLinFactNeighborX="50300" custLinFactNeighborY="-1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1F2091-645D-4CF5-AAEC-492C14A110BB}" type="pres">
      <dgm:prSet presAssocID="{18D07194-CEBC-4F3E-94C3-F927F7D27541}" presName="hierChild3" presStyleCnt="0"/>
      <dgm:spPr/>
    </dgm:pt>
    <dgm:pt modelId="{A1E8B92B-9C72-4841-831D-E11237510620}" type="pres">
      <dgm:prSet presAssocID="{46C550DB-3BE6-4B33-A83A-C2A68C505153}" presName="Name17" presStyleLbl="parChTrans1D3" presStyleIdx="1" presStyleCnt="2"/>
      <dgm:spPr/>
      <dgm:t>
        <a:bodyPr/>
        <a:lstStyle/>
        <a:p>
          <a:endParaRPr lang="ru-RU"/>
        </a:p>
      </dgm:t>
    </dgm:pt>
    <dgm:pt modelId="{B98002D1-1794-4C50-B505-90F87CDF798E}" type="pres">
      <dgm:prSet presAssocID="{E9FC25BF-DD15-446B-AC85-ADD07A9FC437}" presName="hierRoot3" presStyleCnt="0"/>
      <dgm:spPr/>
    </dgm:pt>
    <dgm:pt modelId="{AA9EE337-4E0A-4865-907C-54D74E17EE12}" type="pres">
      <dgm:prSet presAssocID="{E9FC25BF-DD15-446B-AC85-ADD07A9FC437}" presName="composite3" presStyleCnt="0"/>
      <dgm:spPr/>
    </dgm:pt>
    <dgm:pt modelId="{CE857E9B-5D55-4428-A2CB-4810741A6CAE}" type="pres">
      <dgm:prSet presAssocID="{E9FC25BF-DD15-446B-AC85-ADD07A9FC437}" presName="background3" presStyleLbl="node3" presStyleIdx="1" presStyleCnt="2"/>
      <dgm:spPr/>
    </dgm:pt>
    <dgm:pt modelId="{EDD5D233-70A3-40B3-9ADF-2FD303E68086}" type="pres">
      <dgm:prSet presAssocID="{E9FC25BF-DD15-446B-AC85-ADD07A9FC437}" presName="text3" presStyleLbl="fgAcc3" presStyleIdx="1" presStyleCnt="2" custScaleX="1574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D7545C-BA5E-4AB6-AC42-A70652C5F310}" type="pres">
      <dgm:prSet presAssocID="{E9FC25BF-DD15-446B-AC85-ADD07A9FC437}" presName="hierChild4" presStyleCnt="0"/>
      <dgm:spPr/>
    </dgm:pt>
  </dgm:ptLst>
  <dgm:cxnLst>
    <dgm:cxn modelId="{A5125EF0-8D0E-474A-8541-82C766395F1E}" type="presOf" srcId="{46C550DB-3BE6-4B33-A83A-C2A68C505153}" destId="{A1E8B92B-9C72-4841-831D-E11237510620}" srcOrd="0" destOrd="0" presId="urn:microsoft.com/office/officeart/2005/8/layout/hierarchy1"/>
    <dgm:cxn modelId="{FF1E7BEF-A2F3-4B44-A5ED-D9004A7A4095}" type="presOf" srcId="{2BEDB8E5-B59E-454C-B50C-EC58E76B6779}" destId="{3C035B3B-9760-4AE1-8F75-5C1AB6F1A9DC}" srcOrd="0" destOrd="0" presId="urn:microsoft.com/office/officeart/2005/8/layout/hierarchy1"/>
    <dgm:cxn modelId="{31693AE2-8260-41D2-814D-49D79CDAABAB}" type="presOf" srcId="{5982AE64-5DF1-460C-82B9-C9374CDCBCBD}" destId="{34FD7707-209F-4371-B187-6B2D79AA2414}" srcOrd="0" destOrd="0" presId="urn:microsoft.com/office/officeart/2005/8/layout/hierarchy1"/>
    <dgm:cxn modelId="{19ED20E7-A31B-45B7-889B-71BB571D33BA}" type="presOf" srcId="{7CFCA397-EF88-400A-BF14-629C29615195}" destId="{9A291134-44CC-453E-BAB1-6076EF21F8C2}" srcOrd="0" destOrd="0" presId="urn:microsoft.com/office/officeart/2005/8/layout/hierarchy1"/>
    <dgm:cxn modelId="{A8F35A36-CFE3-4E9B-9907-AD2A30AB47A4}" srcId="{5982AE64-5DF1-460C-82B9-C9374CDCBCBD}" destId="{2BEDB8E5-B59E-454C-B50C-EC58E76B6779}" srcOrd="0" destOrd="0" parTransId="{8C3F8DEE-5AD5-4797-B659-0C3BC333462E}" sibTransId="{7C107D65-7EA7-4A37-84D3-AFB42882B6EC}"/>
    <dgm:cxn modelId="{8378CD60-FF00-4882-BB7D-6FE44CCB674E}" srcId="{2BEDB8E5-B59E-454C-B50C-EC58E76B6779}" destId="{7CFCA397-EF88-400A-BF14-629C29615195}" srcOrd="0" destOrd="0" parTransId="{6B2FD13A-8A75-4FDD-AC9D-32EAE18D6395}" sibTransId="{2991C601-D306-4B01-81C3-0496F41BD4A1}"/>
    <dgm:cxn modelId="{EFB3FCAE-3B91-4747-8138-CA75BB897B08}" type="presOf" srcId="{E9FC25BF-DD15-446B-AC85-ADD07A9FC437}" destId="{EDD5D233-70A3-40B3-9ADF-2FD303E68086}" srcOrd="0" destOrd="0" presId="urn:microsoft.com/office/officeart/2005/8/layout/hierarchy1"/>
    <dgm:cxn modelId="{05D7D9C9-2B20-415E-B44A-E9E7ED1B869F}" srcId="{2BEDB8E5-B59E-454C-B50C-EC58E76B6779}" destId="{18D07194-CEBC-4F3E-94C3-F927F7D27541}" srcOrd="1" destOrd="0" parTransId="{8864C27A-4044-4BA5-86C4-52DDF6472DE1}" sibTransId="{2F022F49-9E7A-47C3-963C-B2BA73B3331C}"/>
    <dgm:cxn modelId="{3B144558-379F-4748-8A2E-A0092F5CB048}" type="presOf" srcId="{6B2FD13A-8A75-4FDD-AC9D-32EAE18D6395}" destId="{D73A8CBC-82F4-4425-B217-5EF5B0CA18A9}" srcOrd="0" destOrd="0" presId="urn:microsoft.com/office/officeart/2005/8/layout/hierarchy1"/>
    <dgm:cxn modelId="{2032B697-5242-4EAD-B510-30BD1C9E4D41}" type="presOf" srcId="{C5041C49-9285-4065-8B2A-28C3FA8E9FF5}" destId="{6F27B11E-61D2-4507-9AFE-C553C5311570}" srcOrd="0" destOrd="0" presId="urn:microsoft.com/office/officeart/2005/8/layout/hierarchy1"/>
    <dgm:cxn modelId="{8E3B7B3E-7518-4787-AE16-EF71077839DB}" type="presOf" srcId="{18D07194-CEBC-4F3E-94C3-F927F7D27541}" destId="{71B387B2-12DD-48FF-A6D4-4CF391FCF70E}" srcOrd="0" destOrd="0" presId="urn:microsoft.com/office/officeart/2005/8/layout/hierarchy1"/>
    <dgm:cxn modelId="{43EED938-3621-4AB3-B845-F178C53DAC46}" type="presOf" srcId="{8864C27A-4044-4BA5-86C4-52DDF6472DE1}" destId="{70FB3819-2B94-4A8B-A4FA-0AE506899569}" srcOrd="0" destOrd="0" presId="urn:microsoft.com/office/officeart/2005/8/layout/hierarchy1"/>
    <dgm:cxn modelId="{FC42B5D9-5452-483F-B41A-E132C1001131}" srcId="{7CFCA397-EF88-400A-BF14-629C29615195}" destId="{A98E02C1-E03E-4A4F-8250-9F1F2122D0C7}" srcOrd="0" destOrd="0" parTransId="{C5041C49-9285-4065-8B2A-28C3FA8E9FF5}" sibTransId="{06FBB940-78DD-4DAB-8687-099E8AFBA75D}"/>
    <dgm:cxn modelId="{B61DA4CC-1824-4CCC-997A-C6819759A3FB}" type="presOf" srcId="{A98E02C1-E03E-4A4F-8250-9F1F2122D0C7}" destId="{9ED0B2E0-D8A8-4C1F-81ED-F31ABDE7B175}" srcOrd="0" destOrd="0" presId="urn:microsoft.com/office/officeart/2005/8/layout/hierarchy1"/>
    <dgm:cxn modelId="{5A223480-F4B1-4B48-BA8D-601294868894}" srcId="{18D07194-CEBC-4F3E-94C3-F927F7D27541}" destId="{E9FC25BF-DD15-446B-AC85-ADD07A9FC437}" srcOrd="0" destOrd="0" parTransId="{46C550DB-3BE6-4B33-A83A-C2A68C505153}" sibTransId="{058D1F1B-3861-477C-A0A9-F83A95A555DB}"/>
    <dgm:cxn modelId="{422239AF-FD53-4239-B50B-F5AB62B37220}" type="presParOf" srcId="{34FD7707-209F-4371-B187-6B2D79AA2414}" destId="{DF8E28D4-BB87-4E9D-A4A7-4D86B09B7667}" srcOrd="0" destOrd="0" presId="urn:microsoft.com/office/officeart/2005/8/layout/hierarchy1"/>
    <dgm:cxn modelId="{7420C99A-DEF2-40A6-8364-E28570C81D76}" type="presParOf" srcId="{DF8E28D4-BB87-4E9D-A4A7-4D86B09B7667}" destId="{15F15081-FA34-4BA0-924B-F83E7F3EE1BB}" srcOrd="0" destOrd="0" presId="urn:microsoft.com/office/officeart/2005/8/layout/hierarchy1"/>
    <dgm:cxn modelId="{AF6762D1-F8BF-4835-AB5F-C0E6D2700B9C}" type="presParOf" srcId="{15F15081-FA34-4BA0-924B-F83E7F3EE1BB}" destId="{C051BC41-1715-4D73-9AC6-83BDB6FB94D0}" srcOrd="0" destOrd="0" presId="urn:microsoft.com/office/officeart/2005/8/layout/hierarchy1"/>
    <dgm:cxn modelId="{1495896F-6E30-4E7B-B38F-F10C93151EC6}" type="presParOf" srcId="{15F15081-FA34-4BA0-924B-F83E7F3EE1BB}" destId="{3C035B3B-9760-4AE1-8F75-5C1AB6F1A9DC}" srcOrd="1" destOrd="0" presId="urn:microsoft.com/office/officeart/2005/8/layout/hierarchy1"/>
    <dgm:cxn modelId="{D36FDFC8-7AA2-48FB-8B33-3BDDAD13DB29}" type="presParOf" srcId="{DF8E28D4-BB87-4E9D-A4A7-4D86B09B7667}" destId="{6F8D99A3-3103-4862-947B-17FAD2CD9433}" srcOrd="1" destOrd="0" presId="urn:microsoft.com/office/officeart/2005/8/layout/hierarchy1"/>
    <dgm:cxn modelId="{EE09E965-BBF5-4D79-9940-EE8E9A807DBC}" type="presParOf" srcId="{6F8D99A3-3103-4862-947B-17FAD2CD9433}" destId="{D73A8CBC-82F4-4425-B217-5EF5B0CA18A9}" srcOrd="0" destOrd="0" presId="urn:microsoft.com/office/officeart/2005/8/layout/hierarchy1"/>
    <dgm:cxn modelId="{1741DDC0-EC61-4FAA-BFD0-0478EDB76DC0}" type="presParOf" srcId="{6F8D99A3-3103-4862-947B-17FAD2CD9433}" destId="{594E2622-68A4-49F9-A16C-73203E529020}" srcOrd="1" destOrd="0" presId="urn:microsoft.com/office/officeart/2005/8/layout/hierarchy1"/>
    <dgm:cxn modelId="{A1988A00-2BF1-4732-AB07-B789107FFBBA}" type="presParOf" srcId="{594E2622-68A4-49F9-A16C-73203E529020}" destId="{E44420F9-27FF-443E-8769-2ABC8ED42DF2}" srcOrd="0" destOrd="0" presId="urn:microsoft.com/office/officeart/2005/8/layout/hierarchy1"/>
    <dgm:cxn modelId="{F5A69865-A636-4C02-8C19-7EDB3F7406AC}" type="presParOf" srcId="{E44420F9-27FF-443E-8769-2ABC8ED42DF2}" destId="{5D02AC43-EBFB-418E-B0F4-0A5874EE0F61}" srcOrd="0" destOrd="0" presId="urn:microsoft.com/office/officeart/2005/8/layout/hierarchy1"/>
    <dgm:cxn modelId="{3976F583-E3EB-4235-BB6D-9FD9C86048BB}" type="presParOf" srcId="{E44420F9-27FF-443E-8769-2ABC8ED42DF2}" destId="{9A291134-44CC-453E-BAB1-6076EF21F8C2}" srcOrd="1" destOrd="0" presId="urn:microsoft.com/office/officeart/2005/8/layout/hierarchy1"/>
    <dgm:cxn modelId="{A9D37723-CFA9-45EA-8399-634E8D1464E6}" type="presParOf" srcId="{594E2622-68A4-49F9-A16C-73203E529020}" destId="{FF7F03BB-D7D2-4DDD-B171-0F8E53AF6EBF}" srcOrd="1" destOrd="0" presId="urn:microsoft.com/office/officeart/2005/8/layout/hierarchy1"/>
    <dgm:cxn modelId="{14B7E2CA-EE7B-49BA-8C18-5C7AAE8EC213}" type="presParOf" srcId="{FF7F03BB-D7D2-4DDD-B171-0F8E53AF6EBF}" destId="{6F27B11E-61D2-4507-9AFE-C553C5311570}" srcOrd="0" destOrd="0" presId="urn:microsoft.com/office/officeart/2005/8/layout/hierarchy1"/>
    <dgm:cxn modelId="{047FE6C8-8E74-46E8-8210-83576E86DF7A}" type="presParOf" srcId="{FF7F03BB-D7D2-4DDD-B171-0F8E53AF6EBF}" destId="{209C96C2-51BD-4A5B-AE37-F5BBDD1F1516}" srcOrd="1" destOrd="0" presId="urn:microsoft.com/office/officeart/2005/8/layout/hierarchy1"/>
    <dgm:cxn modelId="{B8562C58-1C31-4235-A177-EF7083FD35B8}" type="presParOf" srcId="{209C96C2-51BD-4A5B-AE37-F5BBDD1F1516}" destId="{E97541C9-857C-4DCA-B754-0FC32988E92B}" srcOrd="0" destOrd="0" presId="urn:microsoft.com/office/officeart/2005/8/layout/hierarchy1"/>
    <dgm:cxn modelId="{AE1DD7F1-B2A8-4140-A574-35E54B4AB8EE}" type="presParOf" srcId="{E97541C9-857C-4DCA-B754-0FC32988E92B}" destId="{72A6F1DA-425B-4849-BCFB-7C0B883626B1}" srcOrd="0" destOrd="0" presId="urn:microsoft.com/office/officeart/2005/8/layout/hierarchy1"/>
    <dgm:cxn modelId="{99C72567-5A78-476B-8278-A7792E2117DA}" type="presParOf" srcId="{E97541C9-857C-4DCA-B754-0FC32988E92B}" destId="{9ED0B2E0-D8A8-4C1F-81ED-F31ABDE7B175}" srcOrd="1" destOrd="0" presId="urn:microsoft.com/office/officeart/2005/8/layout/hierarchy1"/>
    <dgm:cxn modelId="{2335BF26-348C-477A-8D46-7C1E796F1952}" type="presParOf" srcId="{209C96C2-51BD-4A5B-AE37-F5BBDD1F1516}" destId="{F2D53D7E-8A35-465F-83C8-7C250AAA8524}" srcOrd="1" destOrd="0" presId="urn:microsoft.com/office/officeart/2005/8/layout/hierarchy1"/>
    <dgm:cxn modelId="{042610CD-9EA8-4A22-9ADC-D20B6189FB83}" type="presParOf" srcId="{6F8D99A3-3103-4862-947B-17FAD2CD9433}" destId="{70FB3819-2B94-4A8B-A4FA-0AE506899569}" srcOrd="2" destOrd="0" presId="urn:microsoft.com/office/officeart/2005/8/layout/hierarchy1"/>
    <dgm:cxn modelId="{BE4C4C75-FEA2-4F70-99E2-9981708BC4D8}" type="presParOf" srcId="{6F8D99A3-3103-4862-947B-17FAD2CD9433}" destId="{EF1153B5-3B0F-4001-9E88-060B4B4A3337}" srcOrd="3" destOrd="0" presId="urn:microsoft.com/office/officeart/2005/8/layout/hierarchy1"/>
    <dgm:cxn modelId="{BA926E38-80E4-4000-A676-C784E0189631}" type="presParOf" srcId="{EF1153B5-3B0F-4001-9E88-060B4B4A3337}" destId="{D4421A7D-416C-4CD5-914E-F3865D7BB271}" srcOrd="0" destOrd="0" presId="urn:microsoft.com/office/officeart/2005/8/layout/hierarchy1"/>
    <dgm:cxn modelId="{FD8D4DD9-CDEE-4D32-8196-9967319A4D8D}" type="presParOf" srcId="{D4421A7D-416C-4CD5-914E-F3865D7BB271}" destId="{BAC6B2D8-64DF-471C-8068-5620C75D8F96}" srcOrd="0" destOrd="0" presId="urn:microsoft.com/office/officeart/2005/8/layout/hierarchy1"/>
    <dgm:cxn modelId="{F6F04BBA-F7E0-4212-94C6-221C9B14BE14}" type="presParOf" srcId="{D4421A7D-416C-4CD5-914E-F3865D7BB271}" destId="{71B387B2-12DD-48FF-A6D4-4CF391FCF70E}" srcOrd="1" destOrd="0" presId="urn:microsoft.com/office/officeart/2005/8/layout/hierarchy1"/>
    <dgm:cxn modelId="{CA65DFBD-3399-4AC1-B29E-3F1D3ED86CD5}" type="presParOf" srcId="{EF1153B5-3B0F-4001-9E88-060B4B4A3337}" destId="{211F2091-645D-4CF5-AAEC-492C14A110BB}" srcOrd="1" destOrd="0" presId="urn:microsoft.com/office/officeart/2005/8/layout/hierarchy1"/>
    <dgm:cxn modelId="{A7E7F97C-48AE-4297-883C-089483171A63}" type="presParOf" srcId="{211F2091-645D-4CF5-AAEC-492C14A110BB}" destId="{A1E8B92B-9C72-4841-831D-E11237510620}" srcOrd="0" destOrd="0" presId="urn:microsoft.com/office/officeart/2005/8/layout/hierarchy1"/>
    <dgm:cxn modelId="{58D6CC2C-B472-423F-91A1-932EFBBB3B01}" type="presParOf" srcId="{211F2091-645D-4CF5-AAEC-492C14A110BB}" destId="{B98002D1-1794-4C50-B505-90F87CDF798E}" srcOrd="1" destOrd="0" presId="urn:microsoft.com/office/officeart/2005/8/layout/hierarchy1"/>
    <dgm:cxn modelId="{D3AF3874-2049-4F86-9921-1D9CBB7D1170}" type="presParOf" srcId="{B98002D1-1794-4C50-B505-90F87CDF798E}" destId="{AA9EE337-4E0A-4865-907C-54D74E17EE12}" srcOrd="0" destOrd="0" presId="urn:microsoft.com/office/officeart/2005/8/layout/hierarchy1"/>
    <dgm:cxn modelId="{D8EC0152-EAE3-41FE-8D97-DD88CF1233E4}" type="presParOf" srcId="{AA9EE337-4E0A-4865-907C-54D74E17EE12}" destId="{CE857E9B-5D55-4428-A2CB-4810741A6CAE}" srcOrd="0" destOrd="0" presId="urn:microsoft.com/office/officeart/2005/8/layout/hierarchy1"/>
    <dgm:cxn modelId="{366F2BB7-4401-4994-8256-9D7CB54D33CE}" type="presParOf" srcId="{AA9EE337-4E0A-4865-907C-54D74E17EE12}" destId="{EDD5D233-70A3-40B3-9ADF-2FD303E68086}" srcOrd="1" destOrd="0" presId="urn:microsoft.com/office/officeart/2005/8/layout/hierarchy1"/>
    <dgm:cxn modelId="{8630EB05-2EC6-410B-B674-B5EA17038509}" type="presParOf" srcId="{B98002D1-1794-4C50-B505-90F87CDF798E}" destId="{55D7545C-BA5E-4AB6-AC42-A70652C5F31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09A117-6D23-4E76-B540-BD835ECCF23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4F02F2-ECDE-45C6-81EB-D14334F371A6}">
      <dgm:prSet phldrT="[Текст]" custT="1"/>
      <dgm:spPr/>
      <dgm:t>
        <a:bodyPr/>
        <a:lstStyle/>
        <a:p>
          <a:r>
            <a:rPr lang="ru-RU" sz="3600" b="1" dirty="0" smtClean="0"/>
            <a:t>Заключено </a:t>
          </a:r>
        </a:p>
        <a:p>
          <a:r>
            <a:rPr lang="ru-RU" sz="3600" b="1" dirty="0" smtClean="0"/>
            <a:t>48 соглашений о взаимодействии</a:t>
          </a:r>
          <a:endParaRPr lang="ru-RU" sz="3600" b="1" dirty="0"/>
        </a:p>
      </dgm:t>
    </dgm:pt>
    <dgm:pt modelId="{1E341733-007C-492F-94ED-70ABA3894DFB}" type="parTrans" cxnId="{7A97795B-3EA5-4022-BFFC-B757A5A0B991}">
      <dgm:prSet/>
      <dgm:spPr/>
      <dgm:t>
        <a:bodyPr/>
        <a:lstStyle/>
        <a:p>
          <a:endParaRPr lang="ru-RU"/>
        </a:p>
      </dgm:t>
    </dgm:pt>
    <dgm:pt modelId="{D0A7525A-E2AD-42A2-BA6F-100166E97B26}" type="sibTrans" cxnId="{7A97795B-3EA5-4022-BFFC-B757A5A0B991}">
      <dgm:prSet/>
      <dgm:spPr/>
      <dgm:t>
        <a:bodyPr/>
        <a:lstStyle/>
        <a:p>
          <a:endParaRPr lang="ru-RU"/>
        </a:p>
      </dgm:t>
    </dgm:pt>
    <dgm:pt modelId="{BF85EB56-7E33-4BE6-9645-8C186AA698B6}">
      <dgm:prSet phldrT="[Текст]"/>
      <dgm:spPr/>
      <dgm:t>
        <a:bodyPr/>
        <a:lstStyle/>
        <a:p>
          <a:r>
            <a:rPr lang="ru-RU" b="1" dirty="0" smtClean="0"/>
            <a:t>25 с органами государственной власти</a:t>
          </a:r>
          <a:endParaRPr lang="ru-RU" b="1" dirty="0"/>
        </a:p>
      </dgm:t>
    </dgm:pt>
    <dgm:pt modelId="{94B38FCC-A266-4CBC-8720-F52047FDC333}" type="parTrans" cxnId="{A7A5E3A0-159F-4CFA-A5B8-C2075CE2C901}">
      <dgm:prSet/>
      <dgm:spPr/>
      <dgm:t>
        <a:bodyPr/>
        <a:lstStyle/>
        <a:p>
          <a:endParaRPr lang="ru-RU"/>
        </a:p>
      </dgm:t>
    </dgm:pt>
    <dgm:pt modelId="{D1FC454B-1322-4923-B4E3-F4F206AF468B}" type="sibTrans" cxnId="{A7A5E3A0-159F-4CFA-A5B8-C2075CE2C901}">
      <dgm:prSet/>
      <dgm:spPr/>
      <dgm:t>
        <a:bodyPr/>
        <a:lstStyle/>
        <a:p>
          <a:endParaRPr lang="ru-RU"/>
        </a:p>
      </dgm:t>
    </dgm:pt>
    <dgm:pt modelId="{5939155D-75E1-49F5-9327-C41CB84B4067}">
      <dgm:prSet phldrT="[Текст]"/>
      <dgm:spPr/>
      <dgm:t>
        <a:bodyPr/>
        <a:lstStyle/>
        <a:p>
          <a:r>
            <a:rPr lang="ru-RU" b="1" dirty="0" smtClean="0"/>
            <a:t>14 с общественными организациями</a:t>
          </a:r>
          <a:endParaRPr lang="ru-RU" b="1" dirty="0"/>
        </a:p>
      </dgm:t>
    </dgm:pt>
    <dgm:pt modelId="{99B8923A-35E2-46CF-896E-C745A5B7146D}" type="parTrans" cxnId="{698387DD-A98E-46A5-A0B6-4154B617FCA1}">
      <dgm:prSet/>
      <dgm:spPr/>
      <dgm:t>
        <a:bodyPr/>
        <a:lstStyle/>
        <a:p>
          <a:endParaRPr lang="ru-RU"/>
        </a:p>
      </dgm:t>
    </dgm:pt>
    <dgm:pt modelId="{7FF9B407-95E0-4814-8AF4-37C9E6BEEFA3}" type="sibTrans" cxnId="{698387DD-A98E-46A5-A0B6-4154B617FCA1}">
      <dgm:prSet/>
      <dgm:spPr/>
      <dgm:t>
        <a:bodyPr/>
        <a:lstStyle/>
        <a:p>
          <a:endParaRPr lang="ru-RU"/>
        </a:p>
      </dgm:t>
    </dgm:pt>
    <dgm:pt modelId="{B95BD557-929F-4DD3-BD58-20328E718C87}">
      <dgm:prSet phldrT="[Текст]"/>
      <dgm:spPr/>
      <dgm:t>
        <a:bodyPr/>
        <a:lstStyle/>
        <a:p>
          <a:r>
            <a:rPr lang="ru-RU" b="1" dirty="0" smtClean="0"/>
            <a:t>7 с экспертными организациями</a:t>
          </a:r>
          <a:endParaRPr lang="ru-RU" b="1" dirty="0"/>
        </a:p>
      </dgm:t>
    </dgm:pt>
    <dgm:pt modelId="{5671A209-5D6C-4839-8745-B8F30F4C9721}" type="parTrans" cxnId="{F9F2E3C7-5A11-483C-9ABA-30984485FA6C}">
      <dgm:prSet/>
      <dgm:spPr/>
      <dgm:t>
        <a:bodyPr/>
        <a:lstStyle/>
        <a:p>
          <a:endParaRPr lang="ru-RU"/>
        </a:p>
      </dgm:t>
    </dgm:pt>
    <dgm:pt modelId="{1FD24680-A291-4AA5-BB18-1DC16B5FCF20}" type="sibTrans" cxnId="{F9F2E3C7-5A11-483C-9ABA-30984485FA6C}">
      <dgm:prSet/>
      <dgm:spPr/>
      <dgm:t>
        <a:bodyPr/>
        <a:lstStyle/>
        <a:p>
          <a:endParaRPr lang="ru-RU"/>
        </a:p>
      </dgm:t>
    </dgm:pt>
    <dgm:pt modelId="{7F47A9D1-0272-4A63-9175-0502A44262D7}">
      <dgm:prSet/>
      <dgm:spPr/>
      <dgm:t>
        <a:bodyPr/>
        <a:lstStyle/>
        <a:p>
          <a:r>
            <a:rPr lang="ru-RU" b="1" dirty="0" smtClean="0"/>
            <a:t>2 с учебными заведениями</a:t>
          </a:r>
          <a:endParaRPr lang="ru-RU" b="1" dirty="0"/>
        </a:p>
      </dgm:t>
    </dgm:pt>
    <dgm:pt modelId="{ED7258EC-E540-4B97-AE01-6D0B774C7E28}" type="parTrans" cxnId="{68C6D873-8DAF-43B8-8795-CDB2746F02E7}">
      <dgm:prSet/>
      <dgm:spPr/>
      <dgm:t>
        <a:bodyPr/>
        <a:lstStyle/>
        <a:p>
          <a:endParaRPr lang="ru-RU"/>
        </a:p>
      </dgm:t>
    </dgm:pt>
    <dgm:pt modelId="{5E552E22-2192-4C8A-A08A-0AA3D9D5EDDC}" type="sibTrans" cxnId="{68C6D873-8DAF-43B8-8795-CDB2746F02E7}">
      <dgm:prSet/>
      <dgm:spPr/>
      <dgm:t>
        <a:bodyPr/>
        <a:lstStyle/>
        <a:p>
          <a:endParaRPr lang="ru-RU"/>
        </a:p>
      </dgm:t>
    </dgm:pt>
    <dgm:pt modelId="{6549E10F-7B46-43AC-BBDE-9040F731A9E8}" type="pres">
      <dgm:prSet presAssocID="{A309A117-6D23-4E76-B540-BD835ECCF2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A5C102-DCA9-4ACD-9DC4-DCB42B3403FB}" type="pres">
      <dgm:prSet presAssocID="{744F02F2-ECDE-45C6-81EB-D14334F371A6}" presName="linNode" presStyleCnt="0"/>
      <dgm:spPr/>
    </dgm:pt>
    <dgm:pt modelId="{77F9384A-4C38-41E6-8F9E-F7FD4DA824A5}" type="pres">
      <dgm:prSet presAssocID="{744F02F2-ECDE-45C6-81EB-D14334F371A6}" presName="parentText" presStyleLbl="node1" presStyleIdx="0" presStyleCnt="5" custScaleX="277778" custScaleY="130097" custLinFactNeighborX="349" custLinFactNeighborY="24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88BEB6-6206-425E-9A9C-7AA5B7903521}" type="pres">
      <dgm:prSet presAssocID="{D0A7525A-E2AD-42A2-BA6F-100166E97B26}" presName="sp" presStyleCnt="0"/>
      <dgm:spPr/>
    </dgm:pt>
    <dgm:pt modelId="{BCD8F796-AC30-4F0A-86D2-EB31FE406430}" type="pres">
      <dgm:prSet presAssocID="{BF85EB56-7E33-4BE6-9645-8C186AA698B6}" presName="linNode" presStyleCnt="0"/>
      <dgm:spPr/>
    </dgm:pt>
    <dgm:pt modelId="{1E805455-D4C7-4458-8AFC-F7344DDCB789}" type="pres">
      <dgm:prSet presAssocID="{BF85EB56-7E33-4BE6-9645-8C186AA698B6}" presName="parentText" presStyleLbl="node1" presStyleIdx="1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046AB-401D-4ADF-B505-B57940E461BE}" type="pres">
      <dgm:prSet presAssocID="{D1FC454B-1322-4923-B4E3-F4F206AF468B}" presName="sp" presStyleCnt="0"/>
      <dgm:spPr/>
    </dgm:pt>
    <dgm:pt modelId="{87FD5BB3-081E-4C19-80FD-59B695EA035A}" type="pres">
      <dgm:prSet presAssocID="{5939155D-75E1-49F5-9327-C41CB84B4067}" presName="linNode" presStyleCnt="0"/>
      <dgm:spPr/>
    </dgm:pt>
    <dgm:pt modelId="{C8DCE758-64C6-46D6-AAD0-88515857959A}" type="pres">
      <dgm:prSet presAssocID="{5939155D-75E1-49F5-9327-C41CB84B4067}" presName="parentText" presStyleLbl="node1" presStyleIdx="2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9315BD-6054-49DD-A6C0-5AFD96FBE20F}" type="pres">
      <dgm:prSet presAssocID="{7FF9B407-95E0-4814-8AF4-37C9E6BEEFA3}" presName="sp" presStyleCnt="0"/>
      <dgm:spPr/>
    </dgm:pt>
    <dgm:pt modelId="{3895AB08-1A7D-471C-BBE3-1CA6BD040368}" type="pres">
      <dgm:prSet presAssocID="{B95BD557-929F-4DD3-BD58-20328E718C87}" presName="linNode" presStyleCnt="0"/>
      <dgm:spPr/>
    </dgm:pt>
    <dgm:pt modelId="{69E631F3-6CA5-4DBA-86CC-02FE2647AB52}" type="pres">
      <dgm:prSet presAssocID="{B95BD557-929F-4DD3-BD58-20328E718C87}" presName="parentText" presStyleLbl="node1" presStyleIdx="3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D10EF-6287-4A66-A469-54D60EA6AD16}" type="pres">
      <dgm:prSet presAssocID="{1FD24680-A291-4AA5-BB18-1DC16B5FCF20}" presName="sp" presStyleCnt="0"/>
      <dgm:spPr/>
    </dgm:pt>
    <dgm:pt modelId="{BE30333B-47C8-432A-8297-82CF17587528}" type="pres">
      <dgm:prSet presAssocID="{7F47A9D1-0272-4A63-9175-0502A44262D7}" presName="linNode" presStyleCnt="0"/>
      <dgm:spPr/>
    </dgm:pt>
    <dgm:pt modelId="{B04612C9-6EFB-49A0-A91C-65D1B05C8329}" type="pres">
      <dgm:prSet presAssocID="{7F47A9D1-0272-4A63-9175-0502A44262D7}" presName="parentText" presStyleLbl="node1" presStyleIdx="4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33D799-D396-4952-A006-22C972EDD71E}" type="presOf" srcId="{B95BD557-929F-4DD3-BD58-20328E718C87}" destId="{69E631F3-6CA5-4DBA-86CC-02FE2647AB52}" srcOrd="0" destOrd="0" presId="urn:microsoft.com/office/officeart/2005/8/layout/vList5"/>
    <dgm:cxn modelId="{F9F2E3C7-5A11-483C-9ABA-30984485FA6C}" srcId="{A309A117-6D23-4E76-B540-BD835ECCF230}" destId="{B95BD557-929F-4DD3-BD58-20328E718C87}" srcOrd="3" destOrd="0" parTransId="{5671A209-5D6C-4839-8745-B8F30F4C9721}" sibTransId="{1FD24680-A291-4AA5-BB18-1DC16B5FCF20}"/>
    <dgm:cxn modelId="{6192BF9B-5E52-4BCF-99E3-93DAEF9AA0F8}" type="presOf" srcId="{5939155D-75E1-49F5-9327-C41CB84B4067}" destId="{C8DCE758-64C6-46D6-AAD0-88515857959A}" srcOrd="0" destOrd="0" presId="urn:microsoft.com/office/officeart/2005/8/layout/vList5"/>
    <dgm:cxn modelId="{DD59FD55-1FB8-4F15-83C0-24F2426781A5}" type="presOf" srcId="{BF85EB56-7E33-4BE6-9645-8C186AA698B6}" destId="{1E805455-D4C7-4458-8AFC-F7344DDCB789}" srcOrd="0" destOrd="0" presId="urn:microsoft.com/office/officeart/2005/8/layout/vList5"/>
    <dgm:cxn modelId="{A7A5E3A0-159F-4CFA-A5B8-C2075CE2C901}" srcId="{A309A117-6D23-4E76-B540-BD835ECCF230}" destId="{BF85EB56-7E33-4BE6-9645-8C186AA698B6}" srcOrd="1" destOrd="0" parTransId="{94B38FCC-A266-4CBC-8720-F52047FDC333}" sibTransId="{D1FC454B-1322-4923-B4E3-F4F206AF468B}"/>
    <dgm:cxn modelId="{698387DD-A98E-46A5-A0B6-4154B617FCA1}" srcId="{A309A117-6D23-4E76-B540-BD835ECCF230}" destId="{5939155D-75E1-49F5-9327-C41CB84B4067}" srcOrd="2" destOrd="0" parTransId="{99B8923A-35E2-46CF-896E-C745A5B7146D}" sibTransId="{7FF9B407-95E0-4814-8AF4-37C9E6BEEFA3}"/>
    <dgm:cxn modelId="{C3E87FDE-3F6B-4BA5-B965-7C8BF314A19A}" type="presOf" srcId="{7F47A9D1-0272-4A63-9175-0502A44262D7}" destId="{B04612C9-6EFB-49A0-A91C-65D1B05C8329}" srcOrd="0" destOrd="0" presId="urn:microsoft.com/office/officeart/2005/8/layout/vList5"/>
    <dgm:cxn modelId="{68C6D873-8DAF-43B8-8795-CDB2746F02E7}" srcId="{A309A117-6D23-4E76-B540-BD835ECCF230}" destId="{7F47A9D1-0272-4A63-9175-0502A44262D7}" srcOrd="4" destOrd="0" parTransId="{ED7258EC-E540-4B97-AE01-6D0B774C7E28}" sibTransId="{5E552E22-2192-4C8A-A08A-0AA3D9D5EDDC}"/>
    <dgm:cxn modelId="{FDACC022-2E47-4629-A7D1-9EEF3B1F2461}" type="presOf" srcId="{744F02F2-ECDE-45C6-81EB-D14334F371A6}" destId="{77F9384A-4C38-41E6-8F9E-F7FD4DA824A5}" srcOrd="0" destOrd="0" presId="urn:microsoft.com/office/officeart/2005/8/layout/vList5"/>
    <dgm:cxn modelId="{7A97795B-3EA5-4022-BFFC-B757A5A0B991}" srcId="{A309A117-6D23-4E76-B540-BD835ECCF230}" destId="{744F02F2-ECDE-45C6-81EB-D14334F371A6}" srcOrd="0" destOrd="0" parTransId="{1E341733-007C-492F-94ED-70ABA3894DFB}" sibTransId="{D0A7525A-E2AD-42A2-BA6F-100166E97B26}"/>
    <dgm:cxn modelId="{165AD5C4-DEAE-4F35-8472-0E7852A1C500}" type="presOf" srcId="{A309A117-6D23-4E76-B540-BD835ECCF230}" destId="{6549E10F-7B46-43AC-BBDE-9040F731A9E8}" srcOrd="0" destOrd="0" presId="urn:microsoft.com/office/officeart/2005/8/layout/vList5"/>
    <dgm:cxn modelId="{B8FC97CF-27C7-49A6-9281-3F8BA05B5AEF}" type="presParOf" srcId="{6549E10F-7B46-43AC-BBDE-9040F731A9E8}" destId="{79A5C102-DCA9-4ACD-9DC4-DCB42B3403FB}" srcOrd="0" destOrd="0" presId="urn:microsoft.com/office/officeart/2005/8/layout/vList5"/>
    <dgm:cxn modelId="{321B1666-414D-4094-91D7-29BD8385D635}" type="presParOf" srcId="{79A5C102-DCA9-4ACD-9DC4-DCB42B3403FB}" destId="{77F9384A-4C38-41E6-8F9E-F7FD4DA824A5}" srcOrd="0" destOrd="0" presId="urn:microsoft.com/office/officeart/2005/8/layout/vList5"/>
    <dgm:cxn modelId="{027EC643-3EDD-4052-866E-2A3A08738399}" type="presParOf" srcId="{6549E10F-7B46-43AC-BBDE-9040F731A9E8}" destId="{EF88BEB6-6206-425E-9A9C-7AA5B7903521}" srcOrd="1" destOrd="0" presId="urn:microsoft.com/office/officeart/2005/8/layout/vList5"/>
    <dgm:cxn modelId="{01AA81EB-85C4-4B48-91D4-23F57D06BFD4}" type="presParOf" srcId="{6549E10F-7B46-43AC-BBDE-9040F731A9E8}" destId="{BCD8F796-AC30-4F0A-86D2-EB31FE406430}" srcOrd="2" destOrd="0" presId="urn:microsoft.com/office/officeart/2005/8/layout/vList5"/>
    <dgm:cxn modelId="{38B87F2C-D978-430B-BEAA-3754F4E0BA31}" type="presParOf" srcId="{BCD8F796-AC30-4F0A-86D2-EB31FE406430}" destId="{1E805455-D4C7-4458-8AFC-F7344DDCB789}" srcOrd="0" destOrd="0" presId="urn:microsoft.com/office/officeart/2005/8/layout/vList5"/>
    <dgm:cxn modelId="{E95C40DA-0756-4829-9A7F-EB54B9D6FF93}" type="presParOf" srcId="{6549E10F-7B46-43AC-BBDE-9040F731A9E8}" destId="{021046AB-401D-4ADF-B505-B57940E461BE}" srcOrd="3" destOrd="0" presId="urn:microsoft.com/office/officeart/2005/8/layout/vList5"/>
    <dgm:cxn modelId="{5D0CF7F3-3C6A-4F02-BDEC-D5D229DA675C}" type="presParOf" srcId="{6549E10F-7B46-43AC-BBDE-9040F731A9E8}" destId="{87FD5BB3-081E-4C19-80FD-59B695EA035A}" srcOrd="4" destOrd="0" presId="urn:microsoft.com/office/officeart/2005/8/layout/vList5"/>
    <dgm:cxn modelId="{BF37162E-D856-4BC7-AC99-0C91647008A0}" type="presParOf" srcId="{87FD5BB3-081E-4C19-80FD-59B695EA035A}" destId="{C8DCE758-64C6-46D6-AAD0-88515857959A}" srcOrd="0" destOrd="0" presId="urn:microsoft.com/office/officeart/2005/8/layout/vList5"/>
    <dgm:cxn modelId="{731ECD4D-9F64-44F8-8275-336E9034B2C2}" type="presParOf" srcId="{6549E10F-7B46-43AC-BBDE-9040F731A9E8}" destId="{CA9315BD-6054-49DD-A6C0-5AFD96FBE20F}" srcOrd="5" destOrd="0" presId="urn:microsoft.com/office/officeart/2005/8/layout/vList5"/>
    <dgm:cxn modelId="{3C8045A9-95D0-4EDA-9CBB-78D9CFEADF03}" type="presParOf" srcId="{6549E10F-7B46-43AC-BBDE-9040F731A9E8}" destId="{3895AB08-1A7D-471C-BBE3-1CA6BD040368}" srcOrd="6" destOrd="0" presId="urn:microsoft.com/office/officeart/2005/8/layout/vList5"/>
    <dgm:cxn modelId="{F073ED74-0690-4480-A600-F7BEA601087A}" type="presParOf" srcId="{3895AB08-1A7D-471C-BBE3-1CA6BD040368}" destId="{69E631F3-6CA5-4DBA-86CC-02FE2647AB52}" srcOrd="0" destOrd="0" presId="urn:microsoft.com/office/officeart/2005/8/layout/vList5"/>
    <dgm:cxn modelId="{E9DA3959-B1EE-4507-9225-8F439FC7BE2E}" type="presParOf" srcId="{6549E10F-7B46-43AC-BBDE-9040F731A9E8}" destId="{9D5D10EF-6287-4A66-A469-54D60EA6AD16}" srcOrd="7" destOrd="0" presId="urn:microsoft.com/office/officeart/2005/8/layout/vList5"/>
    <dgm:cxn modelId="{6E8ACFF0-29A2-4624-81A9-E8DB5D183681}" type="presParOf" srcId="{6549E10F-7B46-43AC-BBDE-9040F731A9E8}" destId="{BE30333B-47C8-432A-8297-82CF17587528}" srcOrd="8" destOrd="0" presId="urn:microsoft.com/office/officeart/2005/8/layout/vList5"/>
    <dgm:cxn modelId="{B6FEB0BD-5A60-4BD3-A857-B55EB1D97993}" type="presParOf" srcId="{BE30333B-47C8-432A-8297-82CF17587528}" destId="{B04612C9-6EFB-49A0-A91C-65D1B05C832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6C9725-438E-4160-8716-FD305FF7743A}" type="doc">
      <dgm:prSet loTypeId="urn:microsoft.com/office/officeart/2005/8/layout/radial4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B0ED98-A95D-4BDC-B295-E6A9587BF856}">
      <dgm:prSet phldrT="[Текст]" custT="1"/>
      <dgm:spPr/>
      <dgm:t>
        <a:bodyPr/>
        <a:lstStyle/>
        <a:p>
          <a:r>
            <a:rPr lang="ru-RU" sz="2800" b="1" dirty="0" smtClean="0"/>
            <a:t>2691</a:t>
          </a:r>
          <a:r>
            <a:rPr lang="ru-RU" sz="2400" b="1" dirty="0" smtClean="0"/>
            <a:t/>
          </a:r>
          <a:br>
            <a:rPr lang="ru-RU" sz="2400" b="1" dirty="0" smtClean="0"/>
          </a:br>
          <a:r>
            <a:rPr lang="ru-RU" sz="1800" b="1" dirty="0" smtClean="0"/>
            <a:t>обращение</a:t>
          </a:r>
          <a:endParaRPr lang="ru-RU" sz="1100" dirty="0"/>
        </a:p>
      </dgm:t>
    </dgm:pt>
    <dgm:pt modelId="{73A84F4E-2EF1-4483-9491-A5AAAAC6FEEB}" type="parTrans" cxnId="{BB5EE509-A973-4EF1-ACB4-2CD81FA7A8E0}">
      <dgm:prSet/>
      <dgm:spPr/>
      <dgm:t>
        <a:bodyPr/>
        <a:lstStyle/>
        <a:p>
          <a:endParaRPr lang="ru-RU"/>
        </a:p>
      </dgm:t>
    </dgm:pt>
    <dgm:pt modelId="{3FCBC5A5-1813-4032-B819-930AC672D178}" type="sibTrans" cxnId="{BB5EE509-A973-4EF1-ACB4-2CD81FA7A8E0}">
      <dgm:prSet/>
      <dgm:spPr/>
      <dgm:t>
        <a:bodyPr/>
        <a:lstStyle/>
        <a:p>
          <a:endParaRPr lang="ru-RU"/>
        </a:p>
      </dgm:t>
    </dgm:pt>
    <dgm:pt modelId="{F86F37DA-24C8-441B-99BE-3BEBD57C1E1F}">
      <dgm:prSet phldrT="[Текст]" custT="1"/>
      <dgm:spPr/>
      <dgm:t>
        <a:bodyPr/>
        <a:lstStyle/>
        <a:p>
          <a:pPr>
            <a:spcAft>
              <a:spcPct val="35000"/>
            </a:spcAft>
          </a:pPr>
          <a:r>
            <a:rPr lang="ru-RU" sz="2000" b="1" smtClean="0"/>
            <a:t>1725 </a:t>
          </a:r>
          <a:r>
            <a:rPr lang="ru-RU" sz="2000" b="1" dirty="0" smtClean="0"/>
            <a:t>– устно </a:t>
          </a:r>
        </a:p>
        <a:p>
          <a:pPr>
            <a:spcAft>
              <a:spcPts val="0"/>
            </a:spcAft>
          </a:pPr>
          <a:r>
            <a:rPr lang="ru-RU" sz="2000" b="1" smtClean="0"/>
            <a:t>966 </a:t>
          </a:r>
          <a:r>
            <a:rPr lang="ru-RU" sz="2000" b="1" dirty="0" smtClean="0"/>
            <a:t>- письменно</a:t>
          </a:r>
        </a:p>
      </dgm:t>
    </dgm:pt>
    <dgm:pt modelId="{BBA29A56-7BF0-4174-89E3-1DE653572D57}" type="parTrans" cxnId="{AE00F98D-A3C9-4DA7-B422-B8DF18B64E81}">
      <dgm:prSet/>
      <dgm:spPr/>
      <dgm:t>
        <a:bodyPr/>
        <a:lstStyle/>
        <a:p>
          <a:endParaRPr lang="ru-RU"/>
        </a:p>
      </dgm:t>
    </dgm:pt>
    <dgm:pt modelId="{701B3050-FC27-4C0E-A3EF-DA9536EE614D}" type="sibTrans" cxnId="{AE00F98D-A3C9-4DA7-B422-B8DF18B64E81}">
      <dgm:prSet/>
      <dgm:spPr/>
      <dgm:t>
        <a:bodyPr/>
        <a:lstStyle/>
        <a:p>
          <a:endParaRPr lang="ru-RU"/>
        </a:p>
      </dgm:t>
    </dgm:pt>
    <dgm:pt modelId="{F2940092-50AA-4D79-A08E-7AC18232AF1E}">
      <dgm:prSet phldrT="[Текст]" custT="1"/>
      <dgm:spPr/>
      <dgm:t>
        <a:bodyPr/>
        <a:lstStyle/>
        <a:p>
          <a:r>
            <a:rPr lang="ru-RU" sz="1600" b="1" i="0" dirty="0" smtClean="0"/>
            <a:t> 1415 </a:t>
          </a:r>
          <a:r>
            <a:rPr lang="ru-RU" sz="1600" b="1" dirty="0" smtClean="0"/>
            <a:t>– в интересах ИП</a:t>
          </a:r>
        </a:p>
        <a:p>
          <a:r>
            <a:rPr lang="ru-RU" sz="1600" b="1" dirty="0" smtClean="0"/>
            <a:t>1237 – в интересах ЮЛ</a:t>
          </a:r>
        </a:p>
        <a:p>
          <a:r>
            <a:rPr lang="ru-RU" sz="1600" b="1" dirty="0" smtClean="0"/>
            <a:t>39 - не СПД</a:t>
          </a:r>
          <a:endParaRPr lang="ru-RU" sz="1600" b="1" dirty="0"/>
        </a:p>
      </dgm:t>
    </dgm:pt>
    <dgm:pt modelId="{42A9745A-1E1E-403F-8BF4-85025E2AC8E1}" type="parTrans" cxnId="{14A2CC5E-A4C5-44FC-919C-6A1E5DDCF8AE}">
      <dgm:prSet/>
      <dgm:spPr/>
      <dgm:t>
        <a:bodyPr/>
        <a:lstStyle/>
        <a:p>
          <a:endParaRPr lang="ru-RU"/>
        </a:p>
      </dgm:t>
    </dgm:pt>
    <dgm:pt modelId="{4FB930C1-F2EC-4C93-AA07-C6CABB4A017B}" type="sibTrans" cxnId="{14A2CC5E-A4C5-44FC-919C-6A1E5DDCF8AE}">
      <dgm:prSet/>
      <dgm:spPr/>
      <dgm:t>
        <a:bodyPr/>
        <a:lstStyle/>
        <a:p>
          <a:endParaRPr lang="ru-RU"/>
        </a:p>
      </dgm:t>
    </dgm:pt>
    <dgm:pt modelId="{08D37B94-49B9-48D4-8C1F-B141ED0FE790}" type="pres">
      <dgm:prSet presAssocID="{416C9725-438E-4160-8716-FD305FF7743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81CFFA-529B-4351-BC11-8160B9DCB6E7}" type="pres">
      <dgm:prSet presAssocID="{C4B0ED98-A95D-4BDC-B295-E6A9587BF856}" presName="centerShape" presStyleLbl="node0" presStyleIdx="0" presStyleCnt="1" custScaleX="123620" custScaleY="115988" custLinFactNeighborX="-1466" custLinFactNeighborY="-12096"/>
      <dgm:spPr/>
      <dgm:t>
        <a:bodyPr/>
        <a:lstStyle/>
        <a:p>
          <a:endParaRPr lang="ru-RU"/>
        </a:p>
      </dgm:t>
    </dgm:pt>
    <dgm:pt modelId="{C26DD9CC-A055-415E-9C64-2D40FE56450F}" type="pres">
      <dgm:prSet presAssocID="{BBA29A56-7BF0-4174-89E3-1DE653572D57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3C36BB26-1322-4EE6-843C-DFA3050C343A}" type="pres">
      <dgm:prSet presAssocID="{F86F37DA-24C8-441B-99BE-3BEBD57C1E1F}" presName="node" presStyleLbl="node1" presStyleIdx="0" presStyleCnt="2" custScaleX="188512" custScaleY="117699" custRadScaleRad="134177" custRadScaleInc="-25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50449-32DC-487B-86D1-9E6E1B00744A}" type="pres">
      <dgm:prSet presAssocID="{42A9745A-1E1E-403F-8BF4-85025E2AC8E1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D77DCEE8-FA3E-4F7F-A728-3BB9DE4D9377}" type="pres">
      <dgm:prSet presAssocID="{F2940092-50AA-4D79-A08E-7AC18232AF1E}" presName="node" presStyleLbl="node1" presStyleIdx="1" presStyleCnt="2" custScaleX="193003" custScaleY="128191" custRadScaleRad="132134" custRadScaleInc="25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DDC3C0-BA06-42B7-95D4-068CEFC2B15F}" type="presOf" srcId="{C4B0ED98-A95D-4BDC-B295-E6A9587BF856}" destId="{B481CFFA-529B-4351-BC11-8160B9DCB6E7}" srcOrd="0" destOrd="0" presId="urn:microsoft.com/office/officeart/2005/8/layout/radial4"/>
    <dgm:cxn modelId="{46063DD0-5D51-4F05-9477-B82D4369DE9E}" type="presOf" srcId="{F86F37DA-24C8-441B-99BE-3BEBD57C1E1F}" destId="{3C36BB26-1322-4EE6-843C-DFA3050C343A}" srcOrd="0" destOrd="0" presId="urn:microsoft.com/office/officeart/2005/8/layout/radial4"/>
    <dgm:cxn modelId="{0F81B3A0-5A70-434E-9158-9CFC412B8E6F}" type="presOf" srcId="{42A9745A-1E1E-403F-8BF4-85025E2AC8E1}" destId="{97D50449-32DC-487B-86D1-9E6E1B00744A}" srcOrd="0" destOrd="0" presId="urn:microsoft.com/office/officeart/2005/8/layout/radial4"/>
    <dgm:cxn modelId="{B10B837E-2B0D-4C08-8A0A-A7E5B06AB9B8}" type="presOf" srcId="{416C9725-438E-4160-8716-FD305FF7743A}" destId="{08D37B94-49B9-48D4-8C1F-B141ED0FE790}" srcOrd="0" destOrd="0" presId="urn:microsoft.com/office/officeart/2005/8/layout/radial4"/>
    <dgm:cxn modelId="{14A2CC5E-A4C5-44FC-919C-6A1E5DDCF8AE}" srcId="{C4B0ED98-A95D-4BDC-B295-E6A9587BF856}" destId="{F2940092-50AA-4D79-A08E-7AC18232AF1E}" srcOrd="1" destOrd="0" parTransId="{42A9745A-1E1E-403F-8BF4-85025E2AC8E1}" sibTransId="{4FB930C1-F2EC-4C93-AA07-C6CABB4A017B}"/>
    <dgm:cxn modelId="{2CBC1F0E-4BF8-44E9-85FC-E1C5F7C8388E}" type="presOf" srcId="{F2940092-50AA-4D79-A08E-7AC18232AF1E}" destId="{D77DCEE8-FA3E-4F7F-A728-3BB9DE4D9377}" srcOrd="0" destOrd="0" presId="urn:microsoft.com/office/officeart/2005/8/layout/radial4"/>
    <dgm:cxn modelId="{AD94E57C-F6A0-4694-B5BA-F681E8BB85EC}" type="presOf" srcId="{BBA29A56-7BF0-4174-89E3-1DE653572D57}" destId="{C26DD9CC-A055-415E-9C64-2D40FE56450F}" srcOrd="0" destOrd="0" presId="urn:microsoft.com/office/officeart/2005/8/layout/radial4"/>
    <dgm:cxn modelId="{BB5EE509-A973-4EF1-ACB4-2CD81FA7A8E0}" srcId="{416C9725-438E-4160-8716-FD305FF7743A}" destId="{C4B0ED98-A95D-4BDC-B295-E6A9587BF856}" srcOrd="0" destOrd="0" parTransId="{73A84F4E-2EF1-4483-9491-A5AAAAC6FEEB}" sibTransId="{3FCBC5A5-1813-4032-B819-930AC672D178}"/>
    <dgm:cxn modelId="{AE00F98D-A3C9-4DA7-B422-B8DF18B64E81}" srcId="{C4B0ED98-A95D-4BDC-B295-E6A9587BF856}" destId="{F86F37DA-24C8-441B-99BE-3BEBD57C1E1F}" srcOrd="0" destOrd="0" parTransId="{BBA29A56-7BF0-4174-89E3-1DE653572D57}" sibTransId="{701B3050-FC27-4C0E-A3EF-DA9536EE614D}"/>
    <dgm:cxn modelId="{C7FC0B0E-9A74-4802-990F-D0EB808777F1}" type="presParOf" srcId="{08D37B94-49B9-48D4-8C1F-B141ED0FE790}" destId="{B481CFFA-529B-4351-BC11-8160B9DCB6E7}" srcOrd="0" destOrd="0" presId="urn:microsoft.com/office/officeart/2005/8/layout/radial4"/>
    <dgm:cxn modelId="{16A70198-88B4-4FDF-A549-622BFF35D62C}" type="presParOf" srcId="{08D37B94-49B9-48D4-8C1F-B141ED0FE790}" destId="{C26DD9CC-A055-415E-9C64-2D40FE56450F}" srcOrd="1" destOrd="0" presId="urn:microsoft.com/office/officeart/2005/8/layout/radial4"/>
    <dgm:cxn modelId="{898314EE-DB8E-4A9E-BD95-C6A2E5FA53C9}" type="presParOf" srcId="{08D37B94-49B9-48D4-8C1F-B141ED0FE790}" destId="{3C36BB26-1322-4EE6-843C-DFA3050C343A}" srcOrd="2" destOrd="0" presId="urn:microsoft.com/office/officeart/2005/8/layout/radial4"/>
    <dgm:cxn modelId="{DA9057D6-FD40-48B3-A283-CCD9D97F4C3B}" type="presParOf" srcId="{08D37B94-49B9-48D4-8C1F-B141ED0FE790}" destId="{97D50449-32DC-487B-86D1-9E6E1B00744A}" srcOrd="3" destOrd="0" presId="urn:microsoft.com/office/officeart/2005/8/layout/radial4"/>
    <dgm:cxn modelId="{907612D1-483F-4F7C-86FD-80007F6878F7}" type="presParOf" srcId="{08D37B94-49B9-48D4-8C1F-B141ED0FE790}" destId="{D77DCEE8-FA3E-4F7F-A728-3BB9DE4D9377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F39311-6C75-458F-A06C-F971A58B60B2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0701B0-4D73-4B23-B4F8-26C304936C51}">
      <dgm:prSet phldrT="[Текст]" custT="1"/>
      <dgm:spPr/>
      <dgm:t>
        <a:bodyPr/>
        <a:lstStyle/>
        <a:p>
          <a:r>
            <a:rPr lang="ru-RU" sz="1400" dirty="0" smtClean="0"/>
            <a:t>Проблемы земельно-имущественных отношений с ОМС</a:t>
          </a:r>
          <a:endParaRPr lang="ru-RU" sz="1400" dirty="0"/>
        </a:p>
      </dgm:t>
    </dgm:pt>
    <dgm:pt modelId="{55E49500-AE0B-43B1-9067-99531D21352A}" type="parTrans" cxnId="{0CC1C6F8-27DF-4AED-A632-DB615B299BCB}">
      <dgm:prSet/>
      <dgm:spPr/>
      <dgm:t>
        <a:bodyPr/>
        <a:lstStyle/>
        <a:p>
          <a:endParaRPr lang="ru-RU"/>
        </a:p>
      </dgm:t>
    </dgm:pt>
    <dgm:pt modelId="{3167A369-46C7-45D3-BCB8-4BF1D806E201}" type="sibTrans" cxnId="{0CC1C6F8-27DF-4AED-A632-DB615B299BCB}">
      <dgm:prSet/>
      <dgm:spPr/>
      <dgm:t>
        <a:bodyPr/>
        <a:lstStyle/>
        <a:p>
          <a:endParaRPr lang="ru-RU"/>
        </a:p>
      </dgm:t>
    </dgm:pt>
    <dgm:pt modelId="{B48F62C0-16AC-47D0-9FF6-30611F1452F1}">
      <dgm:prSet phldrT="[Текст]" custT="1"/>
      <dgm:spPr/>
      <dgm:t>
        <a:bodyPr/>
        <a:lstStyle/>
        <a:p>
          <a:r>
            <a:rPr lang="ru-RU" sz="1400" dirty="0" smtClean="0"/>
            <a:t>Низкая информирован-</a:t>
          </a:r>
          <a:r>
            <a:rPr lang="ru-RU" sz="1400" dirty="0" err="1" smtClean="0"/>
            <a:t>ность</a:t>
          </a:r>
          <a:r>
            <a:rPr lang="ru-RU" sz="1400" dirty="0" smtClean="0"/>
            <a:t> СПД</a:t>
          </a:r>
          <a:endParaRPr lang="ru-RU" sz="1400" dirty="0"/>
        </a:p>
      </dgm:t>
    </dgm:pt>
    <dgm:pt modelId="{7870B1A2-10F7-4D4F-88CA-EDD961AEF8BA}" type="parTrans" cxnId="{1C41BFE1-0E91-4C73-853D-5844C5C1E582}">
      <dgm:prSet/>
      <dgm:spPr/>
      <dgm:t>
        <a:bodyPr/>
        <a:lstStyle/>
        <a:p>
          <a:endParaRPr lang="ru-RU"/>
        </a:p>
      </dgm:t>
    </dgm:pt>
    <dgm:pt modelId="{F554A41D-C4E5-4C18-BBA8-970F2B60747B}" type="sibTrans" cxnId="{1C41BFE1-0E91-4C73-853D-5844C5C1E582}">
      <dgm:prSet/>
      <dgm:spPr/>
      <dgm:t>
        <a:bodyPr/>
        <a:lstStyle/>
        <a:p>
          <a:endParaRPr lang="ru-RU"/>
        </a:p>
      </dgm:t>
    </dgm:pt>
    <dgm:pt modelId="{1537D29D-6887-47D5-B4BD-0FE0D93CDCD7}">
      <dgm:prSet phldrT="[Текст]" custT="1"/>
      <dgm:spPr/>
      <dgm:t>
        <a:bodyPr/>
        <a:lstStyle/>
        <a:p>
          <a:r>
            <a:rPr lang="ru-RU" sz="1400" dirty="0" smtClean="0"/>
            <a:t>Участие в </a:t>
          </a:r>
          <a:r>
            <a:rPr lang="ru-RU" sz="1400" dirty="0" err="1" smtClean="0"/>
            <a:t>госзакупках</a:t>
          </a:r>
          <a:endParaRPr lang="ru-RU" sz="1400" dirty="0"/>
        </a:p>
      </dgm:t>
    </dgm:pt>
    <dgm:pt modelId="{733B178C-582D-45D7-A557-ED1EC55269AD}" type="parTrans" cxnId="{114BEA1D-0B84-4A01-AD0A-64F0F599FEC4}">
      <dgm:prSet/>
      <dgm:spPr/>
      <dgm:t>
        <a:bodyPr/>
        <a:lstStyle/>
        <a:p>
          <a:endParaRPr lang="ru-RU"/>
        </a:p>
      </dgm:t>
    </dgm:pt>
    <dgm:pt modelId="{678DAA77-A379-4140-B1EA-48CFE90D9883}" type="sibTrans" cxnId="{114BEA1D-0B84-4A01-AD0A-64F0F599FEC4}">
      <dgm:prSet/>
      <dgm:spPr/>
      <dgm:t>
        <a:bodyPr/>
        <a:lstStyle/>
        <a:p>
          <a:endParaRPr lang="ru-RU"/>
        </a:p>
      </dgm:t>
    </dgm:pt>
    <dgm:pt modelId="{CC71CCE8-7235-4169-A9A4-098989BE1766}">
      <dgm:prSet phldrT="[Текст]" custT="1"/>
      <dgm:spPr/>
      <dgm:t>
        <a:bodyPr/>
        <a:lstStyle/>
        <a:p>
          <a:r>
            <a:rPr lang="ru-RU" sz="1400" dirty="0" smtClean="0"/>
            <a:t>Избыточное число проверок</a:t>
          </a:r>
          <a:endParaRPr lang="ru-RU" sz="1400" dirty="0"/>
        </a:p>
      </dgm:t>
    </dgm:pt>
    <dgm:pt modelId="{D97B8676-1BBD-40AA-B1C7-A57F01B1855B}" type="parTrans" cxnId="{93EA06B5-03DC-482B-A925-9BCD616A4183}">
      <dgm:prSet/>
      <dgm:spPr/>
      <dgm:t>
        <a:bodyPr/>
        <a:lstStyle/>
        <a:p>
          <a:endParaRPr lang="ru-RU"/>
        </a:p>
      </dgm:t>
    </dgm:pt>
    <dgm:pt modelId="{41867F6A-4AC0-4C34-9AC4-F6D831003586}" type="sibTrans" cxnId="{93EA06B5-03DC-482B-A925-9BCD616A4183}">
      <dgm:prSet/>
      <dgm:spPr/>
      <dgm:t>
        <a:bodyPr/>
        <a:lstStyle/>
        <a:p>
          <a:endParaRPr lang="ru-RU"/>
        </a:p>
      </dgm:t>
    </dgm:pt>
    <dgm:pt modelId="{15011C44-6246-4376-BF60-0BC489757EE5}">
      <dgm:prSet phldrT="[Текст]" custT="1"/>
      <dgm:spPr/>
      <dgm:t>
        <a:bodyPr/>
        <a:lstStyle/>
        <a:p>
          <a:r>
            <a:rPr lang="ru-RU" sz="1400" dirty="0" smtClean="0"/>
            <a:t>Высокие штрафы</a:t>
          </a:r>
          <a:endParaRPr lang="ru-RU" sz="1400" dirty="0"/>
        </a:p>
      </dgm:t>
    </dgm:pt>
    <dgm:pt modelId="{1A1986F9-444A-404F-A604-B8724AA376B5}" type="parTrans" cxnId="{8B6927C7-817D-46F0-8BB1-7C6CC02A26D0}">
      <dgm:prSet/>
      <dgm:spPr/>
      <dgm:t>
        <a:bodyPr/>
        <a:lstStyle/>
        <a:p>
          <a:endParaRPr lang="ru-RU"/>
        </a:p>
      </dgm:t>
    </dgm:pt>
    <dgm:pt modelId="{5BF6B147-9E98-44BF-ADF0-1F02CD75B350}" type="sibTrans" cxnId="{8B6927C7-817D-46F0-8BB1-7C6CC02A26D0}">
      <dgm:prSet/>
      <dgm:spPr/>
      <dgm:t>
        <a:bodyPr/>
        <a:lstStyle/>
        <a:p>
          <a:endParaRPr lang="ru-RU"/>
        </a:p>
      </dgm:t>
    </dgm:pt>
    <dgm:pt modelId="{5CB95696-724E-42D8-BE6E-AF88A55BB190}">
      <dgm:prSet phldrT="[Текст]" custT="1"/>
      <dgm:spPr/>
      <dgm:t>
        <a:bodyPr/>
        <a:lstStyle/>
        <a:p>
          <a:r>
            <a:rPr lang="ru-RU" sz="1400" dirty="0" smtClean="0"/>
            <a:t>Неисполнение решений судов</a:t>
          </a:r>
          <a:endParaRPr lang="ru-RU" sz="1400" dirty="0"/>
        </a:p>
      </dgm:t>
    </dgm:pt>
    <dgm:pt modelId="{EEAA5CA7-5FD3-4C22-9687-95F274590B86}" type="parTrans" cxnId="{6B8A5EDD-FB43-4D30-B8BE-D905434E5FE9}">
      <dgm:prSet/>
      <dgm:spPr/>
      <dgm:t>
        <a:bodyPr/>
        <a:lstStyle/>
        <a:p>
          <a:endParaRPr lang="ru-RU"/>
        </a:p>
      </dgm:t>
    </dgm:pt>
    <dgm:pt modelId="{FF1E2B72-91A6-40A1-BA47-025206FC0118}" type="sibTrans" cxnId="{6B8A5EDD-FB43-4D30-B8BE-D905434E5FE9}">
      <dgm:prSet/>
      <dgm:spPr/>
      <dgm:t>
        <a:bodyPr/>
        <a:lstStyle/>
        <a:p>
          <a:endParaRPr lang="ru-RU"/>
        </a:p>
      </dgm:t>
    </dgm:pt>
    <dgm:pt modelId="{D0337793-FA69-48A9-9FA1-888F59BD18E0}">
      <dgm:prSet phldrT="[Текст]" custT="1"/>
      <dgm:spPr/>
      <dgm:t>
        <a:bodyPr/>
        <a:lstStyle/>
        <a:p>
          <a:r>
            <a:rPr lang="ru-RU" sz="1400" dirty="0" smtClean="0"/>
            <a:t>Низкая доступность финансов</a:t>
          </a:r>
          <a:endParaRPr lang="ru-RU" sz="1400" dirty="0"/>
        </a:p>
      </dgm:t>
    </dgm:pt>
    <dgm:pt modelId="{9F0B6AE2-00D4-4A10-A6C8-11033229CF48}" type="parTrans" cxnId="{467D203B-7DB2-4121-B659-F93F0AA4D572}">
      <dgm:prSet/>
      <dgm:spPr/>
      <dgm:t>
        <a:bodyPr/>
        <a:lstStyle/>
        <a:p>
          <a:endParaRPr lang="ru-RU"/>
        </a:p>
      </dgm:t>
    </dgm:pt>
    <dgm:pt modelId="{2CB369E7-9FE9-4623-92DC-21D7E1E96B13}" type="sibTrans" cxnId="{467D203B-7DB2-4121-B659-F93F0AA4D572}">
      <dgm:prSet/>
      <dgm:spPr/>
      <dgm:t>
        <a:bodyPr/>
        <a:lstStyle/>
        <a:p>
          <a:endParaRPr lang="ru-RU" dirty="0"/>
        </a:p>
      </dgm:t>
    </dgm:pt>
    <dgm:pt modelId="{2FB51FBA-90B0-4BA0-85DE-503A388B2EAE}">
      <dgm:prSet phldrT="[Текст]" custT="1"/>
      <dgm:spPr/>
      <dgm:t>
        <a:bodyPr/>
        <a:lstStyle/>
        <a:p>
          <a:r>
            <a:rPr lang="ru-RU" sz="1400" dirty="0" smtClean="0"/>
            <a:t>Трудности во </a:t>
          </a:r>
          <a:r>
            <a:rPr lang="ru-RU" sz="1400" dirty="0" err="1" smtClean="0"/>
            <a:t>взаимоотноше-ниях</a:t>
          </a:r>
          <a:r>
            <a:rPr lang="ru-RU" sz="1400" dirty="0" smtClean="0"/>
            <a:t> с монополистами</a:t>
          </a:r>
          <a:endParaRPr lang="ru-RU" sz="1400" dirty="0"/>
        </a:p>
      </dgm:t>
    </dgm:pt>
    <dgm:pt modelId="{82D6F072-A791-4227-BCC2-3593C9EE32DA}" type="parTrans" cxnId="{E6485801-D1A0-4D40-8FD7-69BD5B8F5B87}">
      <dgm:prSet/>
      <dgm:spPr/>
      <dgm:t>
        <a:bodyPr/>
        <a:lstStyle/>
        <a:p>
          <a:endParaRPr lang="ru-RU"/>
        </a:p>
      </dgm:t>
    </dgm:pt>
    <dgm:pt modelId="{41F9B80D-167D-4495-9837-76062D4FA1FF}" type="sibTrans" cxnId="{E6485801-D1A0-4D40-8FD7-69BD5B8F5B87}">
      <dgm:prSet/>
      <dgm:spPr/>
      <dgm:t>
        <a:bodyPr/>
        <a:lstStyle/>
        <a:p>
          <a:endParaRPr lang="ru-RU"/>
        </a:p>
      </dgm:t>
    </dgm:pt>
    <dgm:pt modelId="{8C5F20F0-96F4-43EB-ADC4-A455D9130260}">
      <dgm:prSet phldrT="[Текст]" custT="1"/>
      <dgm:spPr/>
      <dgm:t>
        <a:bodyPr/>
        <a:lstStyle/>
        <a:p>
          <a:r>
            <a:rPr lang="ru-RU" sz="1400" dirty="0" smtClean="0"/>
            <a:t>Нарушение ИОГВ и ОМС сроков принятия решений</a:t>
          </a:r>
          <a:endParaRPr lang="ru-RU" sz="1400" dirty="0"/>
        </a:p>
      </dgm:t>
    </dgm:pt>
    <dgm:pt modelId="{3AFB1B9E-E068-4315-9C64-1F9F59083CA6}" type="parTrans" cxnId="{CA999057-A623-46C9-8F59-0A83FCB4B8CF}">
      <dgm:prSet/>
      <dgm:spPr/>
      <dgm:t>
        <a:bodyPr/>
        <a:lstStyle/>
        <a:p>
          <a:endParaRPr lang="ru-RU"/>
        </a:p>
      </dgm:t>
    </dgm:pt>
    <dgm:pt modelId="{FC4216A0-D0FE-4AB5-A716-EF8BF55FC588}" type="sibTrans" cxnId="{CA999057-A623-46C9-8F59-0A83FCB4B8CF}">
      <dgm:prSet/>
      <dgm:spPr/>
      <dgm:t>
        <a:bodyPr/>
        <a:lstStyle/>
        <a:p>
          <a:endParaRPr lang="ru-RU"/>
        </a:p>
      </dgm:t>
    </dgm:pt>
    <dgm:pt modelId="{D24CC4DF-D422-4EEA-BF9B-BA03EAA5EAD6}">
      <dgm:prSet phldrT="[Текст]" custT="1"/>
      <dgm:spPr/>
      <dgm:t>
        <a:bodyPr/>
        <a:lstStyle/>
        <a:p>
          <a:r>
            <a:rPr lang="ru-RU" sz="1400" dirty="0" smtClean="0"/>
            <a:t>Незаконная предпринимательская деятельность</a:t>
          </a:r>
          <a:endParaRPr lang="ru-RU" sz="1400" dirty="0"/>
        </a:p>
      </dgm:t>
    </dgm:pt>
    <dgm:pt modelId="{BCCFF970-4CD2-4867-8A3B-1CC4A1EC392C}" type="parTrans" cxnId="{D7F9BA64-524A-483F-AF00-A088E8FE8809}">
      <dgm:prSet/>
      <dgm:spPr/>
      <dgm:t>
        <a:bodyPr/>
        <a:lstStyle/>
        <a:p>
          <a:endParaRPr lang="ru-RU"/>
        </a:p>
      </dgm:t>
    </dgm:pt>
    <dgm:pt modelId="{0E447B6A-D7C5-486A-8875-AE5085674747}" type="sibTrans" cxnId="{D7F9BA64-524A-483F-AF00-A088E8FE8809}">
      <dgm:prSet/>
      <dgm:spPr/>
      <dgm:t>
        <a:bodyPr/>
        <a:lstStyle/>
        <a:p>
          <a:endParaRPr lang="ru-RU"/>
        </a:p>
      </dgm:t>
    </dgm:pt>
    <dgm:pt modelId="{4AE3E309-73F6-431F-958F-BCEE299B2D1B}">
      <dgm:prSet phldrT="[Текст]" custT="1"/>
      <dgm:spPr/>
      <dgm:t>
        <a:bodyPr/>
        <a:lstStyle/>
        <a:p>
          <a:r>
            <a:rPr lang="ru-RU" sz="1400" b="0" dirty="0" smtClean="0"/>
            <a:t>Постоянно меняющиеся требования к бизнесу</a:t>
          </a:r>
          <a:endParaRPr lang="ru-RU" sz="1400" b="0" dirty="0"/>
        </a:p>
      </dgm:t>
    </dgm:pt>
    <dgm:pt modelId="{B2D15B92-83D4-45E6-AAC6-25297E58511C}" type="sibTrans" cxnId="{D78C8E01-C7D9-47D5-AAE3-EB2F72C7A306}">
      <dgm:prSet/>
      <dgm:spPr/>
      <dgm:t>
        <a:bodyPr/>
        <a:lstStyle/>
        <a:p>
          <a:endParaRPr lang="ru-RU" dirty="0"/>
        </a:p>
      </dgm:t>
    </dgm:pt>
    <dgm:pt modelId="{E8D7C4E0-4981-49AE-A24B-771D7B52BE94}" type="parTrans" cxnId="{D78C8E01-C7D9-47D5-AAE3-EB2F72C7A306}">
      <dgm:prSet/>
      <dgm:spPr/>
      <dgm:t>
        <a:bodyPr/>
        <a:lstStyle/>
        <a:p>
          <a:endParaRPr lang="ru-RU"/>
        </a:p>
      </dgm:t>
    </dgm:pt>
    <dgm:pt modelId="{C9904577-ECE4-4128-9C78-8B4AAB118860}">
      <dgm:prSet custT="1"/>
      <dgm:spPr/>
      <dgm:t>
        <a:bodyPr/>
        <a:lstStyle/>
        <a:p>
          <a:r>
            <a:rPr lang="ru-RU" sz="1400" dirty="0" smtClean="0"/>
            <a:t>Участие в </a:t>
          </a:r>
          <a:r>
            <a:rPr lang="ru-RU" sz="1400" dirty="0" err="1" smtClean="0"/>
            <a:t>госзакупках</a:t>
          </a:r>
          <a:endParaRPr lang="ru-RU" sz="1400" dirty="0"/>
        </a:p>
      </dgm:t>
    </dgm:pt>
    <dgm:pt modelId="{6E18EE54-59C7-4B16-B601-828C040E32CD}" type="parTrans" cxnId="{D4E74BB9-EC5E-4E28-9528-1C26740C0B49}">
      <dgm:prSet/>
      <dgm:spPr/>
      <dgm:t>
        <a:bodyPr/>
        <a:lstStyle/>
        <a:p>
          <a:endParaRPr lang="ru-RU"/>
        </a:p>
      </dgm:t>
    </dgm:pt>
    <dgm:pt modelId="{E03D5685-33FC-485C-B0DD-F34250C70344}" type="sibTrans" cxnId="{D4E74BB9-EC5E-4E28-9528-1C26740C0B49}">
      <dgm:prSet custAng="7513934" custScaleX="33811" custLinFactY="-196089" custLinFactNeighborX="-1396" custLinFactNeighborY="-200000"/>
      <dgm:spPr/>
      <dgm:t>
        <a:bodyPr/>
        <a:lstStyle/>
        <a:p>
          <a:endParaRPr lang="ru-RU"/>
        </a:p>
      </dgm:t>
    </dgm:pt>
    <dgm:pt modelId="{D6EC54AB-2382-4CDF-835C-D674994B58D5}" type="pres">
      <dgm:prSet presAssocID="{0FF39311-6C75-458F-A06C-F971A58B60B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CE7D25-8E59-4611-90AA-7A1843E6E83A}" type="pres">
      <dgm:prSet presAssocID="{4AE3E309-73F6-431F-958F-BCEE299B2D1B}" presName="node" presStyleLbl="node1" presStyleIdx="0" presStyleCnt="12" custLinFactX="200000" custLinFactNeighborX="218965" custLinFactNeighborY="10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CD386-69BA-4A74-97AB-5BAB3D772A83}" type="pres">
      <dgm:prSet presAssocID="{B2D15B92-83D4-45E6-AAC6-25297E58511C}" presName="sibTrans" presStyleLbl="sibTrans2D1" presStyleIdx="0" presStyleCnt="11" custAng="10800000" custScaleX="26808" custLinFactNeighborX="-77845" custLinFactNeighborY="6467"/>
      <dgm:spPr/>
      <dgm:t>
        <a:bodyPr/>
        <a:lstStyle/>
        <a:p>
          <a:endParaRPr lang="ru-RU"/>
        </a:p>
      </dgm:t>
    </dgm:pt>
    <dgm:pt modelId="{FFB1035C-9667-4A93-B563-28ECA01413FE}" type="pres">
      <dgm:prSet presAssocID="{B2D15B92-83D4-45E6-AAC6-25297E58511C}" presName="connectorText" presStyleLbl="sibTrans2D1" presStyleIdx="0" presStyleCnt="11"/>
      <dgm:spPr/>
      <dgm:t>
        <a:bodyPr/>
        <a:lstStyle/>
        <a:p>
          <a:endParaRPr lang="ru-RU"/>
        </a:p>
      </dgm:t>
    </dgm:pt>
    <dgm:pt modelId="{7AD44DBB-B91C-4CED-8582-9A3B6578784B}" type="pres">
      <dgm:prSet presAssocID="{C40701B0-4D73-4B23-B4F8-26C304936C51}" presName="node" presStyleLbl="node1" presStyleIdx="1" presStyleCnt="12" custLinFactX="-40229" custLinFactY="136373" custLinFactNeighborX="-100000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E16994-CE6E-4689-A843-53FC2DA28AEC}" type="pres">
      <dgm:prSet presAssocID="{3167A369-46C7-45D3-BCB8-4BF1D806E201}" presName="sibTrans" presStyleLbl="sibTrans2D1" presStyleIdx="1" presStyleCnt="11" custAng="11699752" custFlipHor="1" custScaleX="19068" custLinFactX="12482" custLinFactY="-289561" custLinFactNeighborX="100000" custLinFactNeighborY="-300000"/>
      <dgm:spPr/>
      <dgm:t>
        <a:bodyPr/>
        <a:lstStyle/>
        <a:p>
          <a:endParaRPr lang="ru-RU"/>
        </a:p>
      </dgm:t>
    </dgm:pt>
    <dgm:pt modelId="{C709A5ED-C2BD-4265-805F-6EFC36906015}" type="pres">
      <dgm:prSet presAssocID="{3167A369-46C7-45D3-BCB8-4BF1D806E201}" presName="connectorText" presStyleLbl="sibTrans2D1" presStyleIdx="1" presStyleCnt="11"/>
      <dgm:spPr/>
      <dgm:t>
        <a:bodyPr/>
        <a:lstStyle/>
        <a:p>
          <a:endParaRPr lang="ru-RU"/>
        </a:p>
      </dgm:t>
    </dgm:pt>
    <dgm:pt modelId="{CD8970C1-F797-42BC-9F4F-B81B383A9FA7}" type="pres">
      <dgm:prSet presAssocID="{B48F62C0-16AC-47D0-9FF6-30611F1452F1}" presName="node" presStyleLbl="node1" presStyleIdx="2" presStyleCnt="12" custLinFactY="69395" custLinFactNeighborX="9384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A19B1-9175-4723-8F41-C7D25DE4BD9A}" type="pres">
      <dgm:prSet presAssocID="{F554A41D-C4E5-4C18-BBA8-970F2B60747B}" presName="sibTrans" presStyleLbl="sibTrans2D1" presStyleIdx="2" presStyleCnt="11" custAng="17689956" custScaleX="113610" custLinFactX="-91188" custLinFactY="90054" custLinFactNeighborX="-100000" custLinFactNeighborY="100000"/>
      <dgm:spPr/>
      <dgm:t>
        <a:bodyPr/>
        <a:lstStyle/>
        <a:p>
          <a:endParaRPr lang="ru-RU"/>
        </a:p>
      </dgm:t>
    </dgm:pt>
    <dgm:pt modelId="{3038EFBE-AA70-4ED3-AF48-1FF3E42D1892}" type="pres">
      <dgm:prSet presAssocID="{F554A41D-C4E5-4C18-BBA8-970F2B60747B}" presName="connectorText" presStyleLbl="sibTrans2D1" presStyleIdx="2" presStyleCnt="11"/>
      <dgm:spPr/>
      <dgm:t>
        <a:bodyPr/>
        <a:lstStyle/>
        <a:p>
          <a:endParaRPr lang="ru-RU"/>
        </a:p>
      </dgm:t>
    </dgm:pt>
    <dgm:pt modelId="{0A95FA37-75FC-414D-B363-76AB13F3B129}" type="pres">
      <dgm:prSet presAssocID="{1537D29D-6887-47D5-B4BD-0FE0D93CDCD7}" presName="node" presStyleLbl="node1" presStyleIdx="3" presStyleCnt="12" custLinFactY="136373" custLinFactNeighborX="210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79EB7-8A0D-4DBE-9E8B-21EBFC10B630}" type="pres">
      <dgm:prSet presAssocID="{678DAA77-A379-4140-B1EA-48CFE90D9883}" presName="sibTrans" presStyleLbl="sibTrans2D1" presStyleIdx="3" presStyleCnt="11" custAng="10807090" custScaleX="57906" custLinFactX="-11958" custLinFactY="-194786" custLinFactNeighborX="-100000" custLinFactNeighborY="-200000"/>
      <dgm:spPr/>
      <dgm:t>
        <a:bodyPr/>
        <a:lstStyle/>
        <a:p>
          <a:endParaRPr lang="ru-RU"/>
        </a:p>
      </dgm:t>
    </dgm:pt>
    <dgm:pt modelId="{02787CBC-0CCE-4F00-81B4-825A885034DD}" type="pres">
      <dgm:prSet presAssocID="{678DAA77-A379-4140-B1EA-48CFE90D9883}" presName="connectorText" presStyleLbl="sibTrans2D1" presStyleIdx="3" presStyleCnt="11"/>
      <dgm:spPr/>
      <dgm:t>
        <a:bodyPr/>
        <a:lstStyle/>
        <a:p>
          <a:endParaRPr lang="ru-RU"/>
        </a:p>
      </dgm:t>
    </dgm:pt>
    <dgm:pt modelId="{D3C8B3EB-76AC-4270-9DF6-7356B6502523}" type="pres">
      <dgm:prSet presAssocID="{CC71CCE8-7235-4169-A9A4-098989BE1766}" presName="node" presStyleLbl="node1" presStyleIdx="4" presStyleCnt="12" custLinFactX="-100000" custLinFactY="-56659" custLinFactNeighborX="-17840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24AA-BAD3-4D69-8E85-2833B6C64EF6}" type="pres">
      <dgm:prSet presAssocID="{41867F6A-4AC0-4C34-9AC4-F6D831003586}" presName="sibTrans" presStyleLbl="sibTrans2D1" presStyleIdx="4" presStyleCnt="11" custScaleX="147408"/>
      <dgm:spPr/>
      <dgm:t>
        <a:bodyPr/>
        <a:lstStyle/>
        <a:p>
          <a:endParaRPr lang="ru-RU"/>
        </a:p>
      </dgm:t>
    </dgm:pt>
    <dgm:pt modelId="{083C8871-1E71-4518-919A-B00324A6DEC7}" type="pres">
      <dgm:prSet presAssocID="{41867F6A-4AC0-4C34-9AC4-F6D831003586}" presName="connectorText" presStyleLbl="sibTrans2D1" presStyleIdx="4" presStyleCnt="11"/>
      <dgm:spPr/>
      <dgm:t>
        <a:bodyPr/>
        <a:lstStyle/>
        <a:p>
          <a:endParaRPr lang="ru-RU"/>
        </a:p>
      </dgm:t>
    </dgm:pt>
    <dgm:pt modelId="{B46F3D1C-F499-496F-8350-DEB7BCAC81DC}" type="pres">
      <dgm:prSet presAssocID="{15011C44-6246-4376-BF60-0BC489757EE5}" presName="node" presStyleLbl="node1" presStyleIdx="5" presStyleCnt="12" custLinFactY="-56659" custLinFactNeighborX="-178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2AA60-2375-4D21-9A2D-C61C49913A46}" type="pres">
      <dgm:prSet presAssocID="{5BF6B147-9E98-44BF-ADF0-1F02CD75B350}" presName="sibTrans" presStyleLbl="sibTrans2D1" presStyleIdx="5" presStyleCnt="11" custAng="1873104" custLinFactY="85116" custLinFactNeighborX="-7392" custLinFactNeighborY="100000"/>
      <dgm:spPr/>
      <dgm:t>
        <a:bodyPr/>
        <a:lstStyle/>
        <a:p>
          <a:endParaRPr lang="ru-RU"/>
        </a:p>
      </dgm:t>
    </dgm:pt>
    <dgm:pt modelId="{F4B92E65-1BF7-49DB-A6B7-BA93CD1358A9}" type="pres">
      <dgm:prSet presAssocID="{5BF6B147-9E98-44BF-ADF0-1F02CD75B350}" presName="connectorText" presStyleLbl="sibTrans2D1" presStyleIdx="5" presStyleCnt="11"/>
      <dgm:spPr/>
      <dgm:t>
        <a:bodyPr/>
        <a:lstStyle/>
        <a:p>
          <a:endParaRPr lang="ru-RU"/>
        </a:p>
      </dgm:t>
    </dgm:pt>
    <dgm:pt modelId="{AC4ECCF9-60D7-432A-A592-11FDCC507A41}" type="pres">
      <dgm:prSet presAssocID="{5CB95696-724E-42D8-BE6E-AF88A55BB190}" presName="node" presStyleLbl="node1" presStyleIdx="6" presStyleCnt="12" custLinFactNeighborX="83569" custLinFactNeighborY="-48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2E04C-237F-425E-9D90-7BFC46EA1086}" type="pres">
      <dgm:prSet presAssocID="{FF1E2B72-91A6-40A1-BA47-025206FC0118}" presName="sibTrans" presStyleLbl="sibTrans2D1" presStyleIdx="6" presStyleCnt="11" custScaleX="82657"/>
      <dgm:spPr/>
      <dgm:t>
        <a:bodyPr/>
        <a:lstStyle/>
        <a:p>
          <a:endParaRPr lang="ru-RU"/>
        </a:p>
      </dgm:t>
    </dgm:pt>
    <dgm:pt modelId="{85A57DB0-78B8-43DD-944D-0A9EEAE3BDC7}" type="pres">
      <dgm:prSet presAssocID="{FF1E2B72-91A6-40A1-BA47-025206FC0118}" presName="connectorText" presStyleLbl="sibTrans2D1" presStyleIdx="6" presStyleCnt="11"/>
      <dgm:spPr/>
      <dgm:t>
        <a:bodyPr/>
        <a:lstStyle/>
        <a:p>
          <a:endParaRPr lang="ru-RU"/>
        </a:p>
      </dgm:t>
    </dgm:pt>
    <dgm:pt modelId="{C4552098-8922-411C-B3E6-3734DEFD0121}" type="pres">
      <dgm:prSet presAssocID="{D0337793-FA69-48A9-9FA1-888F59BD18E0}" presName="node" presStyleLbl="node1" presStyleIdx="7" presStyleCnt="12" custLinFactNeighborX="55073" custLinFactNeighborY="2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FC65CB-D97E-4572-8965-DCA787E70B41}" type="pres">
      <dgm:prSet presAssocID="{2CB369E7-9FE9-4623-92DC-21D7E1E96B13}" presName="sibTrans" presStyleLbl="sibTrans2D1" presStyleIdx="7" presStyleCnt="11" custAng="9349247" custScaleX="38983" custLinFactX="82507" custLinFactY="-89561" custLinFactNeighborX="100000" custLinFactNeighborY="-100000"/>
      <dgm:spPr/>
      <dgm:t>
        <a:bodyPr/>
        <a:lstStyle/>
        <a:p>
          <a:endParaRPr lang="ru-RU"/>
        </a:p>
      </dgm:t>
    </dgm:pt>
    <dgm:pt modelId="{A98CC194-1C08-42F6-9D82-197AE8927110}" type="pres">
      <dgm:prSet presAssocID="{2CB369E7-9FE9-4623-92DC-21D7E1E96B13}" presName="connectorText" presStyleLbl="sibTrans2D1" presStyleIdx="7" presStyleCnt="11"/>
      <dgm:spPr/>
      <dgm:t>
        <a:bodyPr/>
        <a:lstStyle/>
        <a:p>
          <a:endParaRPr lang="ru-RU"/>
        </a:p>
      </dgm:t>
    </dgm:pt>
    <dgm:pt modelId="{B4AE9C45-8EF7-468D-BBFF-B58B70F121DF}" type="pres">
      <dgm:prSet presAssocID="{2FB51FBA-90B0-4BA0-85DE-503A388B2EAE}" presName="node" presStyleLbl="node1" presStyleIdx="8" presStyleCnt="12" custLinFactX="100000" custLinFactNeighborX="178216" custLinFactNeighborY="3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523188-5D89-4983-A6C3-115E9924770D}" type="pres">
      <dgm:prSet presAssocID="{41F9B80D-167D-4495-9837-76062D4FA1FF}" presName="sibTrans" presStyleLbl="sibTrans2D1" presStyleIdx="8" presStyleCnt="11" custAng="10756082"/>
      <dgm:spPr/>
      <dgm:t>
        <a:bodyPr/>
        <a:lstStyle/>
        <a:p>
          <a:endParaRPr lang="ru-RU"/>
        </a:p>
      </dgm:t>
    </dgm:pt>
    <dgm:pt modelId="{6A716A85-5F70-471D-B93B-BA9F50AD257C}" type="pres">
      <dgm:prSet presAssocID="{41F9B80D-167D-4495-9837-76062D4FA1FF}" presName="connectorText" presStyleLbl="sibTrans2D1" presStyleIdx="8" presStyleCnt="11"/>
      <dgm:spPr/>
      <dgm:t>
        <a:bodyPr/>
        <a:lstStyle/>
        <a:p>
          <a:endParaRPr lang="ru-RU"/>
        </a:p>
      </dgm:t>
    </dgm:pt>
    <dgm:pt modelId="{283E74DB-0B85-43B3-AEF5-28C13F1CA281}" type="pres">
      <dgm:prSet presAssocID="{8C5F20F0-96F4-43EB-ADC4-A455D9130260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9951A3-0832-4D79-BC9A-C6F78D8D9E56}" type="pres">
      <dgm:prSet presAssocID="{FC4216A0-D0FE-4AB5-A716-EF8BF55FC588}" presName="sibTrans" presStyleLbl="sibTrans2D1" presStyleIdx="9" presStyleCnt="11" custAng="7513934" custScaleX="33811" custLinFactY="-196089" custLinFactNeighborX="-1396" custLinFactNeighborY="-200000"/>
      <dgm:spPr/>
      <dgm:t>
        <a:bodyPr/>
        <a:lstStyle/>
        <a:p>
          <a:endParaRPr lang="ru-RU"/>
        </a:p>
      </dgm:t>
    </dgm:pt>
    <dgm:pt modelId="{F08CDFED-24EF-4F8B-9A5F-50F8BF299B2A}" type="pres">
      <dgm:prSet presAssocID="{FC4216A0-D0FE-4AB5-A716-EF8BF55FC588}" presName="connectorText" presStyleLbl="sibTrans2D1" presStyleIdx="9" presStyleCnt="11"/>
      <dgm:spPr/>
      <dgm:t>
        <a:bodyPr/>
        <a:lstStyle/>
        <a:p>
          <a:endParaRPr lang="ru-RU"/>
        </a:p>
      </dgm:t>
    </dgm:pt>
    <dgm:pt modelId="{C0DC8F69-729F-4B2C-A9EE-1139B500A6BA}" type="pres">
      <dgm:prSet presAssocID="{D24CC4DF-D422-4EEA-BF9B-BA03EAA5EAD6}" presName="node" presStyleLbl="node1" presStyleIdx="10" presStyleCnt="12" custLinFactX="-100000" custLinFactY="-123326" custLinFactNeighborX="-180229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9D906-3DD3-420C-B044-15FC449924E7}" type="pres">
      <dgm:prSet presAssocID="{0E447B6A-D7C5-486A-8875-AE5085674747}" presName="sibTrans" presStyleLbl="sibTrans2D1" presStyleIdx="10" presStyleCnt="11" custAng="9313196" custFlipHor="1" custScaleX="17355" custLinFactY="200000" custLinFactNeighborX="-71520" custLinFactNeighborY="209898"/>
      <dgm:spPr/>
      <dgm:t>
        <a:bodyPr/>
        <a:lstStyle/>
        <a:p>
          <a:endParaRPr lang="ru-RU"/>
        </a:p>
      </dgm:t>
    </dgm:pt>
    <dgm:pt modelId="{83B2128C-1AB5-4BF6-A4AB-513D2FDC776F}" type="pres">
      <dgm:prSet presAssocID="{0E447B6A-D7C5-486A-8875-AE5085674747}" presName="connectorText" presStyleLbl="sibTrans2D1" presStyleIdx="10" presStyleCnt="11"/>
      <dgm:spPr/>
      <dgm:t>
        <a:bodyPr/>
        <a:lstStyle/>
        <a:p>
          <a:endParaRPr lang="ru-RU"/>
        </a:p>
      </dgm:t>
    </dgm:pt>
    <dgm:pt modelId="{12C46069-8443-446D-B63B-CEE1CEE40256}" type="pres">
      <dgm:prSet presAssocID="{C9904577-ECE4-4128-9C78-8B4AAB118860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C1A91F-BDDB-4056-9970-F244723A9A70}" type="presOf" srcId="{FC4216A0-D0FE-4AB5-A716-EF8BF55FC588}" destId="{E79951A3-0832-4D79-BC9A-C6F78D8D9E56}" srcOrd="0" destOrd="0" presId="urn:microsoft.com/office/officeart/2005/8/layout/process5"/>
    <dgm:cxn modelId="{6D1EB475-0BAA-4395-AECE-7E4A51FB18F2}" type="presOf" srcId="{2FB51FBA-90B0-4BA0-85DE-503A388B2EAE}" destId="{B4AE9C45-8EF7-468D-BBFF-B58B70F121DF}" srcOrd="0" destOrd="0" presId="urn:microsoft.com/office/officeart/2005/8/layout/process5"/>
    <dgm:cxn modelId="{3FB8A70A-31B9-4EF5-ACD1-C602F2F0080E}" type="presOf" srcId="{D0337793-FA69-48A9-9FA1-888F59BD18E0}" destId="{C4552098-8922-411C-B3E6-3734DEFD0121}" srcOrd="0" destOrd="0" presId="urn:microsoft.com/office/officeart/2005/8/layout/process5"/>
    <dgm:cxn modelId="{21A18E07-D933-4DEF-B58A-2A0CB1D0D74C}" type="presOf" srcId="{4AE3E309-73F6-431F-958F-BCEE299B2D1B}" destId="{74CE7D25-8E59-4611-90AA-7A1843E6E83A}" srcOrd="0" destOrd="0" presId="urn:microsoft.com/office/officeart/2005/8/layout/process5"/>
    <dgm:cxn modelId="{DD4F2A2D-EC18-4EEA-B1AF-4963C6C5E20F}" type="presOf" srcId="{CC71CCE8-7235-4169-A9A4-098989BE1766}" destId="{D3C8B3EB-76AC-4270-9DF6-7356B6502523}" srcOrd="0" destOrd="0" presId="urn:microsoft.com/office/officeart/2005/8/layout/process5"/>
    <dgm:cxn modelId="{CA999057-A623-46C9-8F59-0A83FCB4B8CF}" srcId="{0FF39311-6C75-458F-A06C-F971A58B60B2}" destId="{8C5F20F0-96F4-43EB-ADC4-A455D9130260}" srcOrd="9" destOrd="0" parTransId="{3AFB1B9E-E068-4315-9C64-1F9F59083CA6}" sibTransId="{FC4216A0-D0FE-4AB5-A716-EF8BF55FC588}"/>
    <dgm:cxn modelId="{E2D94A7D-3A32-4AA7-8C80-3A95674A921E}" type="presOf" srcId="{F554A41D-C4E5-4C18-BBA8-970F2B60747B}" destId="{96FA19B1-9175-4723-8F41-C7D25DE4BD9A}" srcOrd="0" destOrd="0" presId="urn:microsoft.com/office/officeart/2005/8/layout/process5"/>
    <dgm:cxn modelId="{A3A64CD4-6A40-4E6C-813C-53B17B965880}" type="presOf" srcId="{41867F6A-4AC0-4C34-9AC4-F6D831003586}" destId="{083C8871-1E71-4518-919A-B00324A6DEC7}" srcOrd="1" destOrd="0" presId="urn:microsoft.com/office/officeart/2005/8/layout/process5"/>
    <dgm:cxn modelId="{D7F9BA64-524A-483F-AF00-A088E8FE8809}" srcId="{0FF39311-6C75-458F-A06C-F971A58B60B2}" destId="{D24CC4DF-D422-4EEA-BF9B-BA03EAA5EAD6}" srcOrd="10" destOrd="0" parTransId="{BCCFF970-4CD2-4867-8A3B-1CC4A1EC392C}" sibTransId="{0E447B6A-D7C5-486A-8875-AE5085674747}"/>
    <dgm:cxn modelId="{D68BD393-EBB0-4853-A9BF-712194EF4B68}" type="presOf" srcId="{2CB369E7-9FE9-4623-92DC-21D7E1E96B13}" destId="{A98CC194-1C08-42F6-9D82-197AE8927110}" srcOrd="1" destOrd="0" presId="urn:microsoft.com/office/officeart/2005/8/layout/process5"/>
    <dgm:cxn modelId="{C2CB555C-43B0-4A43-A33E-6B362E107C94}" type="presOf" srcId="{C40701B0-4D73-4B23-B4F8-26C304936C51}" destId="{7AD44DBB-B91C-4CED-8582-9A3B6578784B}" srcOrd="0" destOrd="0" presId="urn:microsoft.com/office/officeart/2005/8/layout/process5"/>
    <dgm:cxn modelId="{0CC1C6F8-27DF-4AED-A632-DB615B299BCB}" srcId="{0FF39311-6C75-458F-A06C-F971A58B60B2}" destId="{C40701B0-4D73-4B23-B4F8-26C304936C51}" srcOrd="1" destOrd="0" parTransId="{55E49500-AE0B-43B1-9067-99531D21352A}" sibTransId="{3167A369-46C7-45D3-BCB8-4BF1D806E201}"/>
    <dgm:cxn modelId="{5374A9B3-18AB-44BF-AEB2-32ED9D03EC34}" type="presOf" srcId="{1537D29D-6887-47D5-B4BD-0FE0D93CDCD7}" destId="{0A95FA37-75FC-414D-B363-76AB13F3B129}" srcOrd="0" destOrd="0" presId="urn:microsoft.com/office/officeart/2005/8/layout/process5"/>
    <dgm:cxn modelId="{879AE9F5-475E-4548-A49E-6507CFC27934}" type="presOf" srcId="{5CB95696-724E-42D8-BE6E-AF88A55BB190}" destId="{AC4ECCF9-60D7-432A-A592-11FDCC507A41}" srcOrd="0" destOrd="0" presId="urn:microsoft.com/office/officeart/2005/8/layout/process5"/>
    <dgm:cxn modelId="{2C2FFCC1-0D65-4262-827B-E3EBE034883B}" type="presOf" srcId="{B48F62C0-16AC-47D0-9FF6-30611F1452F1}" destId="{CD8970C1-F797-42BC-9F4F-B81B383A9FA7}" srcOrd="0" destOrd="0" presId="urn:microsoft.com/office/officeart/2005/8/layout/process5"/>
    <dgm:cxn modelId="{41180F0E-1B1E-42DD-9DC8-361D349510EA}" type="presOf" srcId="{8C5F20F0-96F4-43EB-ADC4-A455D9130260}" destId="{283E74DB-0B85-43B3-AEF5-28C13F1CA281}" srcOrd="0" destOrd="0" presId="urn:microsoft.com/office/officeart/2005/8/layout/process5"/>
    <dgm:cxn modelId="{D4E74BB9-EC5E-4E28-9528-1C26740C0B49}" srcId="{0FF39311-6C75-458F-A06C-F971A58B60B2}" destId="{C9904577-ECE4-4128-9C78-8B4AAB118860}" srcOrd="11" destOrd="0" parTransId="{6E18EE54-59C7-4B16-B601-828C040E32CD}" sibTransId="{E03D5685-33FC-485C-B0DD-F34250C70344}"/>
    <dgm:cxn modelId="{A53733D5-B021-456D-BA0A-B5790D913ABC}" type="presOf" srcId="{B2D15B92-83D4-45E6-AAC6-25297E58511C}" destId="{160CD386-69BA-4A74-97AB-5BAB3D772A83}" srcOrd="0" destOrd="0" presId="urn:microsoft.com/office/officeart/2005/8/layout/process5"/>
    <dgm:cxn modelId="{467D203B-7DB2-4121-B659-F93F0AA4D572}" srcId="{0FF39311-6C75-458F-A06C-F971A58B60B2}" destId="{D0337793-FA69-48A9-9FA1-888F59BD18E0}" srcOrd="7" destOrd="0" parTransId="{9F0B6AE2-00D4-4A10-A6C8-11033229CF48}" sibTransId="{2CB369E7-9FE9-4623-92DC-21D7E1E96B13}"/>
    <dgm:cxn modelId="{6E4437D6-9252-4799-9DCF-A6CF7EE05AC9}" type="presOf" srcId="{FF1E2B72-91A6-40A1-BA47-025206FC0118}" destId="{DF22E04C-237F-425E-9D90-7BFC46EA1086}" srcOrd="0" destOrd="0" presId="urn:microsoft.com/office/officeart/2005/8/layout/process5"/>
    <dgm:cxn modelId="{9A6F53C3-CE09-4605-8AC8-549AFE1519CA}" type="presOf" srcId="{F554A41D-C4E5-4C18-BBA8-970F2B60747B}" destId="{3038EFBE-AA70-4ED3-AF48-1FF3E42D1892}" srcOrd="1" destOrd="0" presId="urn:microsoft.com/office/officeart/2005/8/layout/process5"/>
    <dgm:cxn modelId="{6B8A5EDD-FB43-4D30-B8BE-D905434E5FE9}" srcId="{0FF39311-6C75-458F-A06C-F971A58B60B2}" destId="{5CB95696-724E-42D8-BE6E-AF88A55BB190}" srcOrd="6" destOrd="0" parTransId="{EEAA5CA7-5FD3-4C22-9687-95F274590B86}" sibTransId="{FF1E2B72-91A6-40A1-BA47-025206FC0118}"/>
    <dgm:cxn modelId="{4E587BC1-5899-41FB-8509-6B6530270DB6}" type="presOf" srcId="{15011C44-6246-4376-BF60-0BC489757EE5}" destId="{B46F3D1C-F499-496F-8350-DEB7BCAC81DC}" srcOrd="0" destOrd="0" presId="urn:microsoft.com/office/officeart/2005/8/layout/process5"/>
    <dgm:cxn modelId="{B74E948B-E167-4712-A4C7-9AF94DDD4246}" type="presOf" srcId="{41F9B80D-167D-4495-9837-76062D4FA1FF}" destId="{2C523188-5D89-4983-A6C3-115E9924770D}" srcOrd="0" destOrd="0" presId="urn:microsoft.com/office/officeart/2005/8/layout/process5"/>
    <dgm:cxn modelId="{D78C8E01-C7D9-47D5-AAE3-EB2F72C7A306}" srcId="{0FF39311-6C75-458F-A06C-F971A58B60B2}" destId="{4AE3E309-73F6-431F-958F-BCEE299B2D1B}" srcOrd="0" destOrd="0" parTransId="{E8D7C4E0-4981-49AE-A24B-771D7B52BE94}" sibTransId="{B2D15B92-83D4-45E6-AAC6-25297E58511C}"/>
    <dgm:cxn modelId="{0B7AA15A-C4FA-4FE0-8DFF-2238E9113993}" type="presOf" srcId="{FC4216A0-D0FE-4AB5-A716-EF8BF55FC588}" destId="{F08CDFED-24EF-4F8B-9A5F-50F8BF299B2A}" srcOrd="1" destOrd="0" presId="urn:microsoft.com/office/officeart/2005/8/layout/process5"/>
    <dgm:cxn modelId="{E6485801-D1A0-4D40-8FD7-69BD5B8F5B87}" srcId="{0FF39311-6C75-458F-A06C-F971A58B60B2}" destId="{2FB51FBA-90B0-4BA0-85DE-503A388B2EAE}" srcOrd="8" destOrd="0" parTransId="{82D6F072-A791-4227-BCC2-3593C9EE32DA}" sibTransId="{41F9B80D-167D-4495-9837-76062D4FA1FF}"/>
    <dgm:cxn modelId="{36F61A53-CABB-4D17-A0DA-96DAA47E3A53}" type="presOf" srcId="{3167A369-46C7-45D3-BCB8-4BF1D806E201}" destId="{C709A5ED-C2BD-4265-805F-6EFC36906015}" srcOrd="1" destOrd="0" presId="urn:microsoft.com/office/officeart/2005/8/layout/process5"/>
    <dgm:cxn modelId="{F01DFCB3-4673-4E49-99DF-1DBA99C3FA81}" type="presOf" srcId="{C9904577-ECE4-4128-9C78-8B4AAB118860}" destId="{12C46069-8443-446D-B63B-CEE1CEE40256}" srcOrd="0" destOrd="0" presId="urn:microsoft.com/office/officeart/2005/8/layout/process5"/>
    <dgm:cxn modelId="{59BE0062-557C-43EF-B9EF-4B80A88899A1}" type="presOf" srcId="{678DAA77-A379-4140-B1EA-48CFE90D9883}" destId="{E1D79EB7-8A0D-4DBE-9E8B-21EBFC10B630}" srcOrd="0" destOrd="0" presId="urn:microsoft.com/office/officeart/2005/8/layout/process5"/>
    <dgm:cxn modelId="{1C41BFE1-0E91-4C73-853D-5844C5C1E582}" srcId="{0FF39311-6C75-458F-A06C-F971A58B60B2}" destId="{B48F62C0-16AC-47D0-9FF6-30611F1452F1}" srcOrd="2" destOrd="0" parTransId="{7870B1A2-10F7-4D4F-88CA-EDD961AEF8BA}" sibTransId="{F554A41D-C4E5-4C18-BBA8-970F2B60747B}"/>
    <dgm:cxn modelId="{114BEA1D-0B84-4A01-AD0A-64F0F599FEC4}" srcId="{0FF39311-6C75-458F-A06C-F971A58B60B2}" destId="{1537D29D-6887-47D5-B4BD-0FE0D93CDCD7}" srcOrd="3" destOrd="0" parTransId="{733B178C-582D-45D7-A557-ED1EC55269AD}" sibTransId="{678DAA77-A379-4140-B1EA-48CFE90D9883}"/>
    <dgm:cxn modelId="{BA7C17A9-08B3-4533-9DFA-5BF4294392AE}" type="presOf" srcId="{D24CC4DF-D422-4EEA-BF9B-BA03EAA5EAD6}" destId="{C0DC8F69-729F-4B2C-A9EE-1139B500A6BA}" srcOrd="0" destOrd="0" presId="urn:microsoft.com/office/officeart/2005/8/layout/process5"/>
    <dgm:cxn modelId="{5615A8F6-8E93-429D-BEAC-EC403FB5D5D2}" type="presOf" srcId="{41F9B80D-167D-4495-9837-76062D4FA1FF}" destId="{6A716A85-5F70-471D-B93B-BA9F50AD257C}" srcOrd="1" destOrd="0" presId="urn:microsoft.com/office/officeart/2005/8/layout/process5"/>
    <dgm:cxn modelId="{CA0ACFBA-4C8C-4B98-9ED6-CC463EBB4739}" type="presOf" srcId="{0E447B6A-D7C5-486A-8875-AE5085674747}" destId="{83B2128C-1AB5-4BF6-A4AB-513D2FDC776F}" srcOrd="1" destOrd="0" presId="urn:microsoft.com/office/officeart/2005/8/layout/process5"/>
    <dgm:cxn modelId="{8B6927C7-817D-46F0-8BB1-7C6CC02A26D0}" srcId="{0FF39311-6C75-458F-A06C-F971A58B60B2}" destId="{15011C44-6246-4376-BF60-0BC489757EE5}" srcOrd="5" destOrd="0" parTransId="{1A1986F9-444A-404F-A604-B8724AA376B5}" sibTransId="{5BF6B147-9E98-44BF-ADF0-1F02CD75B350}"/>
    <dgm:cxn modelId="{670CF4CE-D633-4A36-AB25-A516A37D2346}" type="presOf" srcId="{41867F6A-4AC0-4C34-9AC4-F6D831003586}" destId="{AB8224AA-BAD3-4D69-8E85-2833B6C64EF6}" srcOrd="0" destOrd="0" presId="urn:microsoft.com/office/officeart/2005/8/layout/process5"/>
    <dgm:cxn modelId="{93EA06B5-03DC-482B-A925-9BCD616A4183}" srcId="{0FF39311-6C75-458F-A06C-F971A58B60B2}" destId="{CC71CCE8-7235-4169-A9A4-098989BE1766}" srcOrd="4" destOrd="0" parTransId="{D97B8676-1BBD-40AA-B1C7-A57F01B1855B}" sibTransId="{41867F6A-4AC0-4C34-9AC4-F6D831003586}"/>
    <dgm:cxn modelId="{EBEDB15D-76DC-4922-A8AD-D0FB4A39AEA7}" type="presOf" srcId="{B2D15B92-83D4-45E6-AAC6-25297E58511C}" destId="{FFB1035C-9667-4A93-B563-28ECA01413FE}" srcOrd="1" destOrd="0" presId="urn:microsoft.com/office/officeart/2005/8/layout/process5"/>
    <dgm:cxn modelId="{E2FF4068-0930-4F23-A970-BA96B8071A29}" type="presOf" srcId="{5BF6B147-9E98-44BF-ADF0-1F02CD75B350}" destId="{F4B92E65-1BF7-49DB-A6B7-BA93CD1358A9}" srcOrd="1" destOrd="0" presId="urn:microsoft.com/office/officeart/2005/8/layout/process5"/>
    <dgm:cxn modelId="{29E84DF9-993E-4EC2-89C6-BEE7598BA1E0}" type="presOf" srcId="{FF1E2B72-91A6-40A1-BA47-025206FC0118}" destId="{85A57DB0-78B8-43DD-944D-0A9EEAE3BDC7}" srcOrd="1" destOrd="0" presId="urn:microsoft.com/office/officeart/2005/8/layout/process5"/>
    <dgm:cxn modelId="{2ED3B119-DEBB-4C71-8B40-7D864EC73EEB}" type="presOf" srcId="{2CB369E7-9FE9-4623-92DC-21D7E1E96B13}" destId="{34FC65CB-D97E-4572-8965-DCA787E70B41}" srcOrd="0" destOrd="0" presId="urn:microsoft.com/office/officeart/2005/8/layout/process5"/>
    <dgm:cxn modelId="{FBFA4C0E-D09B-4C14-B971-9F55F9EDAC6E}" type="presOf" srcId="{3167A369-46C7-45D3-BCB8-4BF1D806E201}" destId="{38E16994-CE6E-4689-A843-53FC2DA28AEC}" srcOrd="0" destOrd="0" presId="urn:microsoft.com/office/officeart/2005/8/layout/process5"/>
    <dgm:cxn modelId="{8C380831-13F3-43D5-8527-D38D82B165E5}" type="presOf" srcId="{678DAA77-A379-4140-B1EA-48CFE90D9883}" destId="{02787CBC-0CCE-4F00-81B4-825A885034DD}" srcOrd="1" destOrd="0" presId="urn:microsoft.com/office/officeart/2005/8/layout/process5"/>
    <dgm:cxn modelId="{7187AC03-0EA3-494E-8D52-072E4CF47A35}" type="presOf" srcId="{0FF39311-6C75-458F-A06C-F971A58B60B2}" destId="{D6EC54AB-2382-4CDF-835C-D674994B58D5}" srcOrd="0" destOrd="0" presId="urn:microsoft.com/office/officeart/2005/8/layout/process5"/>
    <dgm:cxn modelId="{1EA267FA-B3B7-4A21-9B55-D0130340CFCE}" type="presOf" srcId="{5BF6B147-9E98-44BF-ADF0-1F02CD75B350}" destId="{40E2AA60-2375-4D21-9A2D-C61C49913A46}" srcOrd="0" destOrd="0" presId="urn:microsoft.com/office/officeart/2005/8/layout/process5"/>
    <dgm:cxn modelId="{7DDE6391-4148-443E-8C0B-FB6A25E0E88D}" type="presOf" srcId="{0E447B6A-D7C5-486A-8875-AE5085674747}" destId="{5A19D906-3DD3-420C-B044-15FC449924E7}" srcOrd="0" destOrd="0" presId="urn:microsoft.com/office/officeart/2005/8/layout/process5"/>
    <dgm:cxn modelId="{5A06CC6E-1348-4905-98E4-5B7C0ADF162D}" type="presParOf" srcId="{D6EC54AB-2382-4CDF-835C-D674994B58D5}" destId="{74CE7D25-8E59-4611-90AA-7A1843E6E83A}" srcOrd="0" destOrd="0" presId="urn:microsoft.com/office/officeart/2005/8/layout/process5"/>
    <dgm:cxn modelId="{90FD5244-7819-4D0F-8D5F-E8BC1904C549}" type="presParOf" srcId="{D6EC54AB-2382-4CDF-835C-D674994B58D5}" destId="{160CD386-69BA-4A74-97AB-5BAB3D772A83}" srcOrd="1" destOrd="0" presId="urn:microsoft.com/office/officeart/2005/8/layout/process5"/>
    <dgm:cxn modelId="{EE7A38EA-2700-45DE-A935-D3311095E7A3}" type="presParOf" srcId="{160CD386-69BA-4A74-97AB-5BAB3D772A83}" destId="{FFB1035C-9667-4A93-B563-28ECA01413FE}" srcOrd="0" destOrd="0" presId="urn:microsoft.com/office/officeart/2005/8/layout/process5"/>
    <dgm:cxn modelId="{C5D9ACF5-1247-4D7C-A92E-CA065280D9D5}" type="presParOf" srcId="{D6EC54AB-2382-4CDF-835C-D674994B58D5}" destId="{7AD44DBB-B91C-4CED-8582-9A3B6578784B}" srcOrd="2" destOrd="0" presId="urn:microsoft.com/office/officeart/2005/8/layout/process5"/>
    <dgm:cxn modelId="{FB267671-5427-4AFF-9A58-EA79C2ACC9DD}" type="presParOf" srcId="{D6EC54AB-2382-4CDF-835C-D674994B58D5}" destId="{38E16994-CE6E-4689-A843-53FC2DA28AEC}" srcOrd="3" destOrd="0" presId="urn:microsoft.com/office/officeart/2005/8/layout/process5"/>
    <dgm:cxn modelId="{783BF3FE-8C4C-47A1-8844-5600F13E1136}" type="presParOf" srcId="{38E16994-CE6E-4689-A843-53FC2DA28AEC}" destId="{C709A5ED-C2BD-4265-805F-6EFC36906015}" srcOrd="0" destOrd="0" presId="urn:microsoft.com/office/officeart/2005/8/layout/process5"/>
    <dgm:cxn modelId="{88106022-CBF5-4A14-BE29-B90AD405B861}" type="presParOf" srcId="{D6EC54AB-2382-4CDF-835C-D674994B58D5}" destId="{CD8970C1-F797-42BC-9F4F-B81B383A9FA7}" srcOrd="4" destOrd="0" presId="urn:microsoft.com/office/officeart/2005/8/layout/process5"/>
    <dgm:cxn modelId="{B0A4A54F-471E-474A-9D9C-101ED53CD6A1}" type="presParOf" srcId="{D6EC54AB-2382-4CDF-835C-D674994B58D5}" destId="{96FA19B1-9175-4723-8F41-C7D25DE4BD9A}" srcOrd="5" destOrd="0" presId="urn:microsoft.com/office/officeart/2005/8/layout/process5"/>
    <dgm:cxn modelId="{10ABD856-E9BD-439F-9CFB-8E4827D6667F}" type="presParOf" srcId="{96FA19B1-9175-4723-8F41-C7D25DE4BD9A}" destId="{3038EFBE-AA70-4ED3-AF48-1FF3E42D1892}" srcOrd="0" destOrd="0" presId="urn:microsoft.com/office/officeart/2005/8/layout/process5"/>
    <dgm:cxn modelId="{EE343EC3-27A3-4AA8-89B5-5855CB7BC141}" type="presParOf" srcId="{D6EC54AB-2382-4CDF-835C-D674994B58D5}" destId="{0A95FA37-75FC-414D-B363-76AB13F3B129}" srcOrd="6" destOrd="0" presId="urn:microsoft.com/office/officeart/2005/8/layout/process5"/>
    <dgm:cxn modelId="{A63A3E92-3640-47C0-82C2-415797003815}" type="presParOf" srcId="{D6EC54AB-2382-4CDF-835C-D674994B58D5}" destId="{E1D79EB7-8A0D-4DBE-9E8B-21EBFC10B630}" srcOrd="7" destOrd="0" presId="urn:microsoft.com/office/officeart/2005/8/layout/process5"/>
    <dgm:cxn modelId="{6B7121A1-77A9-4AE6-8EFD-A2C785CFB896}" type="presParOf" srcId="{E1D79EB7-8A0D-4DBE-9E8B-21EBFC10B630}" destId="{02787CBC-0CCE-4F00-81B4-825A885034DD}" srcOrd="0" destOrd="0" presId="urn:microsoft.com/office/officeart/2005/8/layout/process5"/>
    <dgm:cxn modelId="{CE2B7AE2-3635-48A6-8B94-43B56D28F4CD}" type="presParOf" srcId="{D6EC54AB-2382-4CDF-835C-D674994B58D5}" destId="{D3C8B3EB-76AC-4270-9DF6-7356B6502523}" srcOrd="8" destOrd="0" presId="urn:microsoft.com/office/officeart/2005/8/layout/process5"/>
    <dgm:cxn modelId="{0C7CA4F9-0301-4B4A-ABEF-6377ECB75D8E}" type="presParOf" srcId="{D6EC54AB-2382-4CDF-835C-D674994B58D5}" destId="{AB8224AA-BAD3-4D69-8E85-2833B6C64EF6}" srcOrd="9" destOrd="0" presId="urn:microsoft.com/office/officeart/2005/8/layout/process5"/>
    <dgm:cxn modelId="{BBBA8597-C692-41B5-AB98-36FAAA5719B9}" type="presParOf" srcId="{AB8224AA-BAD3-4D69-8E85-2833B6C64EF6}" destId="{083C8871-1E71-4518-919A-B00324A6DEC7}" srcOrd="0" destOrd="0" presId="urn:microsoft.com/office/officeart/2005/8/layout/process5"/>
    <dgm:cxn modelId="{9539C019-8F47-4221-9FFD-27555E608461}" type="presParOf" srcId="{D6EC54AB-2382-4CDF-835C-D674994B58D5}" destId="{B46F3D1C-F499-496F-8350-DEB7BCAC81DC}" srcOrd="10" destOrd="0" presId="urn:microsoft.com/office/officeart/2005/8/layout/process5"/>
    <dgm:cxn modelId="{EB19539F-9FDB-4752-9BC5-BCF3A7DAC668}" type="presParOf" srcId="{D6EC54AB-2382-4CDF-835C-D674994B58D5}" destId="{40E2AA60-2375-4D21-9A2D-C61C49913A46}" srcOrd="11" destOrd="0" presId="urn:microsoft.com/office/officeart/2005/8/layout/process5"/>
    <dgm:cxn modelId="{A585101F-E955-43C4-978A-28BEF21E572D}" type="presParOf" srcId="{40E2AA60-2375-4D21-9A2D-C61C49913A46}" destId="{F4B92E65-1BF7-49DB-A6B7-BA93CD1358A9}" srcOrd="0" destOrd="0" presId="urn:microsoft.com/office/officeart/2005/8/layout/process5"/>
    <dgm:cxn modelId="{2E07B0F0-8952-4EBF-9747-486B1F227EB5}" type="presParOf" srcId="{D6EC54AB-2382-4CDF-835C-D674994B58D5}" destId="{AC4ECCF9-60D7-432A-A592-11FDCC507A41}" srcOrd="12" destOrd="0" presId="urn:microsoft.com/office/officeart/2005/8/layout/process5"/>
    <dgm:cxn modelId="{929A4E30-0FB9-431E-996D-3700C95E50F6}" type="presParOf" srcId="{D6EC54AB-2382-4CDF-835C-D674994B58D5}" destId="{DF22E04C-237F-425E-9D90-7BFC46EA1086}" srcOrd="13" destOrd="0" presId="urn:microsoft.com/office/officeart/2005/8/layout/process5"/>
    <dgm:cxn modelId="{DE324746-C78B-49D4-B29B-3F77BA784529}" type="presParOf" srcId="{DF22E04C-237F-425E-9D90-7BFC46EA1086}" destId="{85A57DB0-78B8-43DD-944D-0A9EEAE3BDC7}" srcOrd="0" destOrd="0" presId="urn:microsoft.com/office/officeart/2005/8/layout/process5"/>
    <dgm:cxn modelId="{57C61755-EAAA-4803-8358-3FDAA019B1AD}" type="presParOf" srcId="{D6EC54AB-2382-4CDF-835C-D674994B58D5}" destId="{C4552098-8922-411C-B3E6-3734DEFD0121}" srcOrd="14" destOrd="0" presId="urn:microsoft.com/office/officeart/2005/8/layout/process5"/>
    <dgm:cxn modelId="{06231B8A-3288-4984-802D-E78DB05A9821}" type="presParOf" srcId="{D6EC54AB-2382-4CDF-835C-D674994B58D5}" destId="{34FC65CB-D97E-4572-8965-DCA787E70B41}" srcOrd="15" destOrd="0" presId="urn:microsoft.com/office/officeart/2005/8/layout/process5"/>
    <dgm:cxn modelId="{4D2A1364-2D2F-4846-9DD1-A999883E0C2A}" type="presParOf" srcId="{34FC65CB-D97E-4572-8965-DCA787E70B41}" destId="{A98CC194-1C08-42F6-9D82-197AE8927110}" srcOrd="0" destOrd="0" presId="urn:microsoft.com/office/officeart/2005/8/layout/process5"/>
    <dgm:cxn modelId="{4DE2B0B5-17D8-4D48-A0CF-28FF3955132A}" type="presParOf" srcId="{D6EC54AB-2382-4CDF-835C-D674994B58D5}" destId="{B4AE9C45-8EF7-468D-BBFF-B58B70F121DF}" srcOrd="16" destOrd="0" presId="urn:microsoft.com/office/officeart/2005/8/layout/process5"/>
    <dgm:cxn modelId="{500AB1A8-122E-46A9-A1DF-A15C30F9CD81}" type="presParOf" srcId="{D6EC54AB-2382-4CDF-835C-D674994B58D5}" destId="{2C523188-5D89-4983-A6C3-115E9924770D}" srcOrd="17" destOrd="0" presId="urn:microsoft.com/office/officeart/2005/8/layout/process5"/>
    <dgm:cxn modelId="{C2DCC20D-65DB-4424-8CAA-B502D99C2EA1}" type="presParOf" srcId="{2C523188-5D89-4983-A6C3-115E9924770D}" destId="{6A716A85-5F70-471D-B93B-BA9F50AD257C}" srcOrd="0" destOrd="0" presId="urn:microsoft.com/office/officeart/2005/8/layout/process5"/>
    <dgm:cxn modelId="{3191F234-8549-48AB-A0D2-4D0BAFD74AA1}" type="presParOf" srcId="{D6EC54AB-2382-4CDF-835C-D674994B58D5}" destId="{283E74DB-0B85-43B3-AEF5-28C13F1CA281}" srcOrd="18" destOrd="0" presId="urn:microsoft.com/office/officeart/2005/8/layout/process5"/>
    <dgm:cxn modelId="{462A5D50-3220-45BD-91E1-03A4A05B9E46}" type="presParOf" srcId="{D6EC54AB-2382-4CDF-835C-D674994B58D5}" destId="{E79951A3-0832-4D79-BC9A-C6F78D8D9E56}" srcOrd="19" destOrd="0" presId="urn:microsoft.com/office/officeart/2005/8/layout/process5"/>
    <dgm:cxn modelId="{74BCEFF4-76EC-47FD-96CF-D0B270C406FC}" type="presParOf" srcId="{E79951A3-0832-4D79-BC9A-C6F78D8D9E56}" destId="{F08CDFED-24EF-4F8B-9A5F-50F8BF299B2A}" srcOrd="0" destOrd="0" presId="urn:microsoft.com/office/officeart/2005/8/layout/process5"/>
    <dgm:cxn modelId="{1BB85B5F-F0D5-42CF-BDBA-8E9B8F725E90}" type="presParOf" srcId="{D6EC54AB-2382-4CDF-835C-D674994B58D5}" destId="{C0DC8F69-729F-4B2C-A9EE-1139B500A6BA}" srcOrd="20" destOrd="0" presId="urn:microsoft.com/office/officeart/2005/8/layout/process5"/>
    <dgm:cxn modelId="{1BB87E1D-992F-424B-8BDD-0B7581548CCE}" type="presParOf" srcId="{D6EC54AB-2382-4CDF-835C-D674994B58D5}" destId="{5A19D906-3DD3-420C-B044-15FC449924E7}" srcOrd="21" destOrd="0" presId="urn:microsoft.com/office/officeart/2005/8/layout/process5"/>
    <dgm:cxn modelId="{87C756E5-8B97-4097-8FDF-2F0A332ED790}" type="presParOf" srcId="{5A19D906-3DD3-420C-B044-15FC449924E7}" destId="{83B2128C-1AB5-4BF6-A4AB-513D2FDC776F}" srcOrd="0" destOrd="0" presId="urn:microsoft.com/office/officeart/2005/8/layout/process5"/>
    <dgm:cxn modelId="{91654AF3-5C02-4C3E-928E-8744F373B950}" type="presParOf" srcId="{D6EC54AB-2382-4CDF-835C-D674994B58D5}" destId="{12C46069-8443-446D-B63B-CEE1CEE40256}" srcOrd="2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E8FFB9-17FD-48C3-BF2E-4C39D260B8E7}" type="doc">
      <dgm:prSet loTypeId="urn:microsoft.com/office/officeart/2005/8/layout/target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B9FA9A-AF85-47DE-90AA-45CC74C4EAFB}">
      <dgm:prSet phldrT="[Текст]" custT="1"/>
      <dgm:spPr/>
      <dgm:t>
        <a:bodyPr/>
        <a:lstStyle/>
        <a:p>
          <a:endParaRPr lang="ru-RU" sz="6000" dirty="0"/>
        </a:p>
      </dgm:t>
    </dgm:pt>
    <dgm:pt modelId="{186C8C8F-2118-4C57-8336-5F743CB160D3}" type="parTrans" cxnId="{13F27C39-D6D8-49D2-8AE4-20B6FB8B98AA}">
      <dgm:prSet/>
      <dgm:spPr/>
      <dgm:t>
        <a:bodyPr/>
        <a:lstStyle/>
        <a:p>
          <a:endParaRPr lang="ru-RU"/>
        </a:p>
      </dgm:t>
    </dgm:pt>
    <dgm:pt modelId="{C3603F0D-6348-480E-BC1C-2BF2EFE45F3A}" type="sibTrans" cxnId="{13F27C39-D6D8-49D2-8AE4-20B6FB8B98AA}">
      <dgm:prSet/>
      <dgm:spPr/>
      <dgm:t>
        <a:bodyPr/>
        <a:lstStyle/>
        <a:p>
          <a:endParaRPr lang="ru-RU"/>
        </a:p>
      </dgm:t>
    </dgm:pt>
    <dgm:pt modelId="{83337ED3-F806-4A37-BD7A-9E3A8FE1A7B8}">
      <dgm:prSet phldrT="[Текст]" custT="1"/>
      <dgm:spPr/>
      <dgm:t>
        <a:bodyPr/>
        <a:lstStyle/>
        <a:p>
          <a:r>
            <a:rPr lang="ru-RU" sz="1800" b="1" dirty="0" smtClean="0"/>
            <a:t>Постановление Правительства Пермского края от 01.10.2015 № 771-п «Об утверждении Регламента межведомственного взаимодействия по исполнению рекомендаций, отраженных в ежегодных докладах Уполномоченного по защите прав предпринимателей в Пермском крае»</a:t>
          </a:r>
        </a:p>
      </dgm:t>
    </dgm:pt>
    <dgm:pt modelId="{8C37E2CE-33FB-4A4A-8EED-5285D35FD435}" type="parTrans" cxnId="{3F5A6BF9-06C7-4FEC-A31F-BE87EAC6D96F}">
      <dgm:prSet/>
      <dgm:spPr/>
      <dgm:t>
        <a:bodyPr/>
        <a:lstStyle/>
        <a:p>
          <a:endParaRPr lang="ru-RU"/>
        </a:p>
      </dgm:t>
    </dgm:pt>
    <dgm:pt modelId="{FB64E6C7-922F-4574-8979-1474EE2C2F99}" type="sibTrans" cxnId="{3F5A6BF9-06C7-4FEC-A31F-BE87EAC6D96F}">
      <dgm:prSet/>
      <dgm:spPr/>
      <dgm:t>
        <a:bodyPr/>
        <a:lstStyle/>
        <a:p>
          <a:endParaRPr lang="ru-RU"/>
        </a:p>
      </dgm:t>
    </dgm:pt>
    <dgm:pt modelId="{21300232-8E8E-49CB-8394-7C19F35138C9}">
      <dgm:prSet custT="1"/>
      <dgm:spPr/>
      <dgm:t>
        <a:bodyPr/>
        <a:lstStyle/>
        <a:p>
          <a:endParaRPr lang="ru-RU" sz="1800" b="1" dirty="0" smtClean="0"/>
        </a:p>
        <a:p>
          <a:r>
            <a:rPr lang="ru-RU" sz="1800" b="1" dirty="0" smtClean="0"/>
            <a:t>2015</a:t>
          </a:r>
        </a:p>
        <a:p>
          <a:r>
            <a:rPr lang="ru-RU" sz="1800" b="1" dirty="0" smtClean="0"/>
            <a:t>Распоряжение Правительства Пермского края от 06.07.2015 г № 213-рп «Об утверждении плана мероприятий Правительства Пермского края на 2015 год по решению проблемных вопросов, отраженных в Ежегодном докладе Уполномоченного за 2014 год»</a:t>
          </a:r>
        </a:p>
        <a:p>
          <a:r>
            <a:rPr lang="ru-RU" sz="1800" b="1" dirty="0" smtClean="0"/>
            <a:t> </a:t>
          </a:r>
          <a:endParaRPr lang="ru-RU" sz="1800" b="1" dirty="0"/>
        </a:p>
      </dgm:t>
    </dgm:pt>
    <dgm:pt modelId="{DDC9BD71-9DD1-4D1C-AF9F-8073BCE160DE}" type="parTrans" cxnId="{D37B2D43-C956-4218-BF27-146389927845}">
      <dgm:prSet/>
      <dgm:spPr/>
      <dgm:t>
        <a:bodyPr/>
        <a:lstStyle/>
        <a:p>
          <a:endParaRPr lang="ru-RU"/>
        </a:p>
      </dgm:t>
    </dgm:pt>
    <dgm:pt modelId="{21210A48-8AE1-4CA6-85F4-B4CFF3CA0231}" type="sibTrans" cxnId="{D37B2D43-C956-4218-BF27-146389927845}">
      <dgm:prSet/>
      <dgm:spPr/>
      <dgm:t>
        <a:bodyPr/>
        <a:lstStyle/>
        <a:p>
          <a:endParaRPr lang="ru-RU"/>
        </a:p>
      </dgm:t>
    </dgm:pt>
    <dgm:pt modelId="{410A19AC-88D8-4E31-BD6C-8616895964DF}">
      <dgm:prSet custT="1"/>
      <dgm:spPr/>
      <dgm:t>
        <a:bodyPr/>
        <a:lstStyle/>
        <a:p>
          <a:r>
            <a:rPr lang="ru-RU" sz="1800" b="1" dirty="0" smtClean="0"/>
            <a:t>2016</a:t>
          </a:r>
        </a:p>
        <a:p>
          <a:r>
            <a:rPr lang="ru-RU" sz="1800" b="1" dirty="0" smtClean="0"/>
            <a:t>Распоряжение Правительства Пермского края от 09.06.2015 г. № 161-рп «Об утверждении плана мероприятий Правительства Пермского края на 2016 год по решению проблемных вопросов, отраженных в Ежегодном докладе Уполномоченного за 2015 год»</a:t>
          </a:r>
        </a:p>
      </dgm:t>
    </dgm:pt>
    <dgm:pt modelId="{E0487EB1-2B09-438A-BB09-BBE1B971F7B7}" type="parTrans" cxnId="{CDEB1A36-AF87-40FD-94C8-EA58C3790532}">
      <dgm:prSet/>
      <dgm:spPr/>
      <dgm:t>
        <a:bodyPr/>
        <a:lstStyle/>
        <a:p>
          <a:endParaRPr lang="ru-RU"/>
        </a:p>
      </dgm:t>
    </dgm:pt>
    <dgm:pt modelId="{BEC05EEA-7ADF-4F04-9195-04F50C7DE533}" type="sibTrans" cxnId="{CDEB1A36-AF87-40FD-94C8-EA58C3790532}">
      <dgm:prSet/>
      <dgm:spPr/>
      <dgm:t>
        <a:bodyPr/>
        <a:lstStyle/>
        <a:p>
          <a:endParaRPr lang="ru-RU"/>
        </a:p>
      </dgm:t>
    </dgm:pt>
    <dgm:pt modelId="{0572357A-B02E-4E8C-82FE-CE158CBB4C56}" type="pres">
      <dgm:prSet presAssocID="{D0E8FFB9-17FD-48C3-BF2E-4C39D260B8E7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B40A02A-2E92-4609-8B3C-B68BF5DB2E33}" type="pres">
      <dgm:prSet presAssocID="{D0E8FFB9-17FD-48C3-BF2E-4C39D260B8E7}" presName="outerBox" presStyleCnt="0"/>
      <dgm:spPr/>
      <dgm:t>
        <a:bodyPr/>
        <a:lstStyle/>
        <a:p>
          <a:endParaRPr lang="ru-RU"/>
        </a:p>
      </dgm:t>
    </dgm:pt>
    <dgm:pt modelId="{9417E554-1BF4-4528-88B3-1C830D901A6A}" type="pres">
      <dgm:prSet presAssocID="{D0E8FFB9-17FD-48C3-BF2E-4C39D260B8E7}" presName="outerBoxParent" presStyleLbl="node1" presStyleIdx="0" presStyleCnt="1" custLinFactNeighborX="72" custLinFactNeighborY="-2821"/>
      <dgm:spPr/>
      <dgm:t>
        <a:bodyPr/>
        <a:lstStyle/>
        <a:p>
          <a:endParaRPr lang="ru-RU"/>
        </a:p>
      </dgm:t>
    </dgm:pt>
    <dgm:pt modelId="{E1A085CC-8C28-4C61-A5BE-B728356039EB}" type="pres">
      <dgm:prSet presAssocID="{D0E8FFB9-17FD-48C3-BF2E-4C39D260B8E7}" presName="outerBoxChildren" presStyleCnt="0"/>
      <dgm:spPr/>
      <dgm:t>
        <a:bodyPr/>
        <a:lstStyle/>
        <a:p>
          <a:endParaRPr lang="ru-RU"/>
        </a:p>
      </dgm:t>
    </dgm:pt>
    <dgm:pt modelId="{D5E25205-C3C6-4EE4-9530-CDEA461B7709}" type="pres">
      <dgm:prSet presAssocID="{83337ED3-F806-4A37-BD7A-9E3A8FE1A7B8}" presName="oChild" presStyleLbl="fgAcc1" presStyleIdx="0" presStyleCnt="3" custScaleX="93858" custScaleY="199259" custLinFactX="-2472" custLinFactNeighborX="-100000" custLinFactNeighborY="-35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7656F5-82B5-4692-85CF-8555362B12BD}" type="pres">
      <dgm:prSet presAssocID="{FB64E6C7-922F-4574-8979-1474EE2C2F99}" presName="outerSibTrans" presStyleCnt="0"/>
      <dgm:spPr/>
      <dgm:t>
        <a:bodyPr/>
        <a:lstStyle/>
        <a:p>
          <a:endParaRPr lang="ru-RU"/>
        </a:p>
      </dgm:t>
    </dgm:pt>
    <dgm:pt modelId="{99B3A5D5-3894-4A5F-ABC8-60F7E49787F4}" type="pres">
      <dgm:prSet presAssocID="{21300232-8E8E-49CB-8394-7C19F35138C9}" presName="oChild" presStyleLbl="fgAcc1" presStyleIdx="1" presStyleCnt="3" custScaleX="97620" custScaleY="199261" custLinFactX="-358" custLinFactNeighborX="-100000" custLinFactNeighborY="-35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8F33C-86CC-49DC-A43D-1210090E7864}" type="pres">
      <dgm:prSet presAssocID="{21210A48-8AE1-4CA6-85F4-B4CFF3CA0231}" presName="outerSibTrans" presStyleCnt="0"/>
      <dgm:spPr/>
      <dgm:t>
        <a:bodyPr/>
        <a:lstStyle/>
        <a:p>
          <a:endParaRPr lang="ru-RU"/>
        </a:p>
      </dgm:t>
    </dgm:pt>
    <dgm:pt modelId="{B138DB12-E380-4899-A994-60C3F692C604}" type="pres">
      <dgm:prSet presAssocID="{410A19AC-88D8-4E31-BD6C-8616895964DF}" presName="oChild" presStyleLbl="fgAcc1" presStyleIdx="2" presStyleCnt="3" custScaleX="99289" custScaleY="198518" custLinFactNeighborX="6816" custLinFactNeighborY="-35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7B2D43-C956-4218-BF27-146389927845}" srcId="{B0B9FA9A-AF85-47DE-90AA-45CC74C4EAFB}" destId="{21300232-8E8E-49CB-8394-7C19F35138C9}" srcOrd="1" destOrd="0" parTransId="{DDC9BD71-9DD1-4D1C-AF9F-8073BCE160DE}" sibTransId="{21210A48-8AE1-4CA6-85F4-B4CFF3CA0231}"/>
    <dgm:cxn modelId="{3F5A6BF9-06C7-4FEC-A31F-BE87EAC6D96F}" srcId="{B0B9FA9A-AF85-47DE-90AA-45CC74C4EAFB}" destId="{83337ED3-F806-4A37-BD7A-9E3A8FE1A7B8}" srcOrd="0" destOrd="0" parTransId="{8C37E2CE-33FB-4A4A-8EED-5285D35FD435}" sibTransId="{FB64E6C7-922F-4574-8979-1474EE2C2F99}"/>
    <dgm:cxn modelId="{13F27C39-D6D8-49D2-8AE4-20B6FB8B98AA}" srcId="{D0E8FFB9-17FD-48C3-BF2E-4C39D260B8E7}" destId="{B0B9FA9A-AF85-47DE-90AA-45CC74C4EAFB}" srcOrd="0" destOrd="0" parTransId="{186C8C8F-2118-4C57-8336-5F743CB160D3}" sibTransId="{C3603F0D-6348-480E-BC1C-2BF2EFE45F3A}"/>
    <dgm:cxn modelId="{CDEB1A36-AF87-40FD-94C8-EA58C3790532}" srcId="{B0B9FA9A-AF85-47DE-90AA-45CC74C4EAFB}" destId="{410A19AC-88D8-4E31-BD6C-8616895964DF}" srcOrd="2" destOrd="0" parTransId="{E0487EB1-2B09-438A-BB09-BBE1B971F7B7}" sibTransId="{BEC05EEA-7ADF-4F04-9195-04F50C7DE533}"/>
    <dgm:cxn modelId="{374CB148-1161-46C8-BD53-B504A303D642}" type="presOf" srcId="{83337ED3-F806-4A37-BD7A-9E3A8FE1A7B8}" destId="{D5E25205-C3C6-4EE4-9530-CDEA461B7709}" srcOrd="0" destOrd="0" presId="urn:microsoft.com/office/officeart/2005/8/layout/target2"/>
    <dgm:cxn modelId="{B3E157AE-1770-49DD-BFB9-9F8089D4AEF9}" type="presOf" srcId="{D0E8FFB9-17FD-48C3-BF2E-4C39D260B8E7}" destId="{0572357A-B02E-4E8C-82FE-CE158CBB4C56}" srcOrd="0" destOrd="0" presId="urn:microsoft.com/office/officeart/2005/8/layout/target2"/>
    <dgm:cxn modelId="{D45D5BC5-CB01-4E29-80C1-4D012E5EA682}" type="presOf" srcId="{410A19AC-88D8-4E31-BD6C-8616895964DF}" destId="{B138DB12-E380-4899-A994-60C3F692C604}" srcOrd="0" destOrd="0" presId="urn:microsoft.com/office/officeart/2005/8/layout/target2"/>
    <dgm:cxn modelId="{18747D4B-1043-4827-931C-2D7C1E90BB4F}" type="presOf" srcId="{B0B9FA9A-AF85-47DE-90AA-45CC74C4EAFB}" destId="{9417E554-1BF4-4528-88B3-1C830D901A6A}" srcOrd="0" destOrd="0" presId="urn:microsoft.com/office/officeart/2005/8/layout/target2"/>
    <dgm:cxn modelId="{0206FCFA-0CAC-476B-B742-98524753B41D}" type="presOf" srcId="{21300232-8E8E-49CB-8394-7C19F35138C9}" destId="{99B3A5D5-3894-4A5F-ABC8-60F7E49787F4}" srcOrd="0" destOrd="0" presId="urn:microsoft.com/office/officeart/2005/8/layout/target2"/>
    <dgm:cxn modelId="{0DF941F2-98E5-4BF6-951F-FCBFD89BEEC0}" type="presParOf" srcId="{0572357A-B02E-4E8C-82FE-CE158CBB4C56}" destId="{EB40A02A-2E92-4609-8B3C-B68BF5DB2E33}" srcOrd="0" destOrd="0" presId="urn:microsoft.com/office/officeart/2005/8/layout/target2"/>
    <dgm:cxn modelId="{C9971EF1-A788-4EC1-86B5-75C4551A9C4E}" type="presParOf" srcId="{EB40A02A-2E92-4609-8B3C-B68BF5DB2E33}" destId="{9417E554-1BF4-4528-88B3-1C830D901A6A}" srcOrd="0" destOrd="0" presId="urn:microsoft.com/office/officeart/2005/8/layout/target2"/>
    <dgm:cxn modelId="{6C6A6753-FCD5-448F-8608-D5B9B74412FA}" type="presParOf" srcId="{EB40A02A-2E92-4609-8B3C-B68BF5DB2E33}" destId="{E1A085CC-8C28-4C61-A5BE-B728356039EB}" srcOrd="1" destOrd="0" presId="urn:microsoft.com/office/officeart/2005/8/layout/target2"/>
    <dgm:cxn modelId="{D3A78447-92E6-4060-83F3-9E6F59931C2B}" type="presParOf" srcId="{E1A085CC-8C28-4C61-A5BE-B728356039EB}" destId="{D5E25205-C3C6-4EE4-9530-CDEA461B7709}" srcOrd="0" destOrd="0" presId="urn:microsoft.com/office/officeart/2005/8/layout/target2"/>
    <dgm:cxn modelId="{592D94A5-889F-43C0-BFC0-39E096CE733F}" type="presParOf" srcId="{E1A085CC-8C28-4C61-A5BE-B728356039EB}" destId="{867656F5-82B5-4692-85CF-8555362B12BD}" srcOrd="1" destOrd="0" presId="urn:microsoft.com/office/officeart/2005/8/layout/target2"/>
    <dgm:cxn modelId="{D3348BDD-5F3B-47B4-AF9F-807E4C3C3767}" type="presParOf" srcId="{E1A085CC-8C28-4C61-A5BE-B728356039EB}" destId="{99B3A5D5-3894-4A5F-ABC8-60F7E49787F4}" srcOrd="2" destOrd="0" presId="urn:microsoft.com/office/officeart/2005/8/layout/target2"/>
    <dgm:cxn modelId="{0B984B23-A024-455A-BF85-62213F2AB1C4}" type="presParOf" srcId="{E1A085CC-8C28-4C61-A5BE-B728356039EB}" destId="{D1D8F33C-86CC-49DC-A43D-1210090E7864}" srcOrd="3" destOrd="0" presId="urn:microsoft.com/office/officeart/2005/8/layout/target2"/>
    <dgm:cxn modelId="{F6B4F83C-8F8B-4546-8267-47B8CDAC6837}" type="presParOf" srcId="{E1A085CC-8C28-4C61-A5BE-B728356039EB}" destId="{B138DB12-E380-4899-A994-60C3F692C604}" srcOrd="4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03F16-EEFE-4E7E-9F89-C3ADB49CAB51}">
      <dsp:nvSpPr>
        <dsp:cNvPr id="0" name=""/>
        <dsp:cNvSpPr/>
      </dsp:nvSpPr>
      <dsp:spPr>
        <a:xfrm>
          <a:off x="0" y="178812"/>
          <a:ext cx="8280920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145796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/>
          </a:pPr>
          <a:r>
            <a:rPr lang="ru-RU" sz="1800" kern="1200" dirty="0" smtClean="0"/>
            <a:t>Указ Президента Российской Федерации от 07.05.2012 № 596 </a:t>
          </a:r>
          <a:br>
            <a:rPr lang="ru-RU" sz="1800" kern="1200" dirty="0" smtClean="0"/>
          </a:br>
          <a:r>
            <a:rPr lang="ru-RU" sz="1800" kern="1200" dirty="0" smtClean="0"/>
            <a:t>«О долгосрочной государственной экономической политике» </a:t>
          </a:r>
          <a:endParaRPr lang="ru-RU" sz="1800" kern="1200" dirty="0"/>
        </a:p>
      </dsp:txBody>
      <dsp:txXfrm>
        <a:off x="0" y="178812"/>
        <a:ext cx="8280920" cy="793800"/>
      </dsp:txXfrm>
    </dsp:sp>
    <dsp:sp modelId="{6EEB9B85-DD40-4EE9-903D-DAF925C3CDD2}">
      <dsp:nvSpPr>
        <dsp:cNvPr id="0" name=""/>
        <dsp:cNvSpPr/>
      </dsp:nvSpPr>
      <dsp:spPr>
        <a:xfrm flipH="1">
          <a:off x="414046" y="75492"/>
          <a:ext cx="1676853" cy="206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07.05.2012</a:t>
          </a:r>
          <a:endParaRPr lang="ru-RU" sz="2000" kern="1200" dirty="0"/>
        </a:p>
      </dsp:txBody>
      <dsp:txXfrm>
        <a:off x="424133" y="85579"/>
        <a:ext cx="1656679" cy="186466"/>
      </dsp:txXfrm>
    </dsp:sp>
    <dsp:sp modelId="{17302237-A393-4012-B0B7-BCC42A999033}">
      <dsp:nvSpPr>
        <dsp:cNvPr id="0" name=""/>
        <dsp:cNvSpPr/>
      </dsp:nvSpPr>
      <dsp:spPr>
        <a:xfrm>
          <a:off x="0" y="1113732"/>
          <a:ext cx="8280920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145796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smtClean="0"/>
            <a:t>Федеральный закон № 78-ФЗ «Об Уполномоченных по защите прав предпринимателей в Российской Федерации»</a:t>
          </a:r>
          <a:endParaRPr lang="ru-RU" sz="1800" kern="1200" dirty="0"/>
        </a:p>
      </dsp:txBody>
      <dsp:txXfrm>
        <a:off x="0" y="1113732"/>
        <a:ext cx="8280920" cy="793800"/>
      </dsp:txXfrm>
    </dsp:sp>
    <dsp:sp modelId="{C7D7A0D6-E686-4305-82BA-086844A5CA5C}">
      <dsp:nvSpPr>
        <dsp:cNvPr id="0" name=""/>
        <dsp:cNvSpPr/>
      </dsp:nvSpPr>
      <dsp:spPr>
        <a:xfrm>
          <a:off x="414046" y="1010412"/>
          <a:ext cx="1739051" cy="206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07.05.2013</a:t>
          </a:r>
          <a:endParaRPr lang="ru-RU" sz="2000" kern="1200" dirty="0"/>
        </a:p>
      </dsp:txBody>
      <dsp:txXfrm>
        <a:off x="424133" y="1020499"/>
        <a:ext cx="1718877" cy="186466"/>
      </dsp:txXfrm>
    </dsp:sp>
    <dsp:sp modelId="{FFB195F3-D6D6-4B45-96A8-3F3E7A96A946}">
      <dsp:nvSpPr>
        <dsp:cNvPr id="0" name=""/>
        <dsp:cNvSpPr/>
      </dsp:nvSpPr>
      <dsp:spPr>
        <a:xfrm>
          <a:off x="0" y="2048652"/>
          <a:ext cx="8280920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145796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Закон Пермского края от № 250-ПК «Об Уполномоченном по защите прав предпринимателей в Пермском крае»</a:t>
          </a:r>
          <a:endParaRPr lang="ru-RU" sz="1800" kern="1200" dirty="0"/>
        </a:p>
      </dsp:txBody>
      <dsp:txXfrm>
        <a:off x="0" y="2048652"/>
        <a:ext cx="8280920" cy="793800"/>
      </dsp:txXfrm>
    </dsp:sp>
    <dsp:sp modelId="{6751E7A2-A255-4846-AEF4-3F994EC1BF38}">
      <dsp:nvSpPr>
        <dsp:cNvPr id="0" name=""/>
        <dsp:cNvSpPr/>
      </dsp:nvSpPr>
      <dsp:spPr>
        <a:xfrm>
          <a:off x="414046" y="1945332"/>
          <a:ext cx="1739051" cy="206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11.11.2013</a:t>
          </a:r>
          <a:endParaRPr lang="ru-RU" sz="2000" kern="1200" dirty="0"/>
        </a:p>
      </dsp:txBody>
      <dsp:txXfrm>
        <a:off x="424133" y="1955419"/>
        <a:ext cx="1718877" cy="186466"/>
      </dsp:txXfrm>
    </dsp:sp>
    <dsp:sp modelId="{05B65221-7B08-40CF-875E-960F21857DBA}">
      <dsp:nvSpPr>
        <dsp:cNvPr id="0" name=""/>
        <dsp:cNvSpPr/>
      </dsp:nvSpPr>
      <dsp:spPr>
        <a:xfrm>
          <a:off x="0" y="2996219"/>
          <a:ext cx="8280920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145796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Постановление Законодательного Собрания Пермского края </a:t>
          </a:r>
          <a:br>
            <a:rPr lang="ru-RU" sz="1800" kern="1200" dirty="0" smtClean="0"/>
          </a:br>
          <a:r>
            <a:rPr lang="ru-RU" sz="1800" kern="1200" dirty="0" smtClean="0"/>
            <a:t>от 20.02.2014 г. № 1167 (назначение на должность Уполномоченного)</a:t>
          </a:r>
          <a:endParaRPr lang="ru-RU" sz="1800" kern="1200" dirty="0"/>
        </a:p>
      </dsp:txBody>
      <dsp:txXfrm>
        <a:off x="0" y="2996219"/>
        <a:ext cx="8280920" cy="793800"/>
      </dsp:txXfrm>
    </dsp:sp>
    <dsp:sp modelId="{AC947AEF-26C7-4175-899D-966658003AE1}">
      <dsp:nvSpPr>
        <dsp:cNvPr id="0" name=""/>
        <dsp:cNvSpPr/>
      </dsp:nvSpPr>
      <dsp:spPr>
        <a:xfrm>
          <a:off x="414046" y="2880252"/>
          <a:ext cx="1739051" cy="206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20.02.2014</a:t>
          </a:r>
          <a:endParaRPr lang="ru-RU" sz="2000" kern="1200" dirty="0"/>
        </a:p>
      </dsp:txBody>
      <dsp:txXfrm>
        <a:off x="424133" y="2890339"/>
        <a:ext cx="1718877" cy="186466"/>
      </dsp:txXfrm>
    </dsp:sp>
    <dsp:sp modelId="{17FE84EC-F212-4EE1-B657-B31541940878}">
      <dsp:nvSpPr>
        <dsp:cNvPr id="0" name=""/>
        <dsp:cNvSpPr/>
      </dsp:nvSpPr>
      <dsp:spPr>
        <a:xfrm>
          <a:off x="0" y="3918491"/>
          <a:ext cx="8280920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145796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Закон Пермского края от 05.09.2014 г. № 369-ПК </a:t>
          </a:r>
          <a:br>
            <a:rPr lang="ru-RU" sz="1800" kern="1200" dirty="0" smtClean="0"/>
          </a:br>
          <a:r>
            <a:rPr lang="ru-RU" sz="1800" kern="1200" dirty="0" smtClean="0"/>
            <a:t>(внесение изменений в Устав ПК)</a:t>
          </a:r>
          <a:endParaRPr lang="ru-RU" sz="1800" kern="1200" dirty="0"/>
        </a:p>
      </dsp:txBody>
      <dsp:txXfrm>
        <a:off x="0" y="3918491"/>
        <a:ext cx="8280920" cy="793800"/>
      </dsp:txXfrm>
    </dsp:sp>
    <dsp:sp modelId="{66BA1CD9-2237-4807-A32B-1CA7831D14A8}">
      <dsp:nvSpPr>
        <dsp:cNvPr id="0" name=""/>
        <dsp:cNvSpPr/>
      </dsp:nvSpPr>
      <dsp:spPr>
        <a:xfrm>
          <a:off x="414046" y="3815172"/>
          <a:ext cx="1739051" cy="206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05.09.2014</a:t>
          </a:r>
          <a:endParaRPr lang="ru-RU" sz="2000" kern="1200" dirty="0"/>
        </a:p>
      </dsp:txBody>
      <dsp:txXfrm>
        <a:off x="424133" y="3825259"/>
        <a:ext cx="1718877" cy="1864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574" cy="4991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1"/>
            <a:ext cx="2930574" cy="4991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DEDEE-8019-4506-B1F2-202A68565DEF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85252"/>
            <a:ext cx="5409562" cy="3914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30574" cy="4991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321"/>
            <a:ext cx="2930574" cy="4991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76E94-5E69-4BBB-95F6-DD25106CD9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646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B630F-7308-4325-9A8C-AE09F6CBBD5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339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73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73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90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045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07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45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86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73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0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86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69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99441-06C5-4DAF-9A69-C8386FBA422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1DA13-B1C8-4581-A932-2FD280AF91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52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chart" Target="../charts/chart1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mbudsmanbiz59.ru/" TargetMode="External"/><Relationship Id="rId2" Type="http://schemas.openxmlformats.org/officeDocument/2006/relationships/hyperlink" Target="mailto:perm@ombudsmanbiz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4" y="5237"/>
            <a:ext cx="1911167" cy="615737"/>
          </a:xfrm>
          <a:prstGeom prst="rect">
            <a:avLst/>
          </a:prstGeom>
          <a:noFill/>
        </p:spPr>
      </p:pic>
      <p:sp>
        <p:nvSpPr>
          <p:cNvPr id="6" name="Подзаголовок 2"/>
          <p:cNvSpPr>
            <a:spLocks noGrp="1"/>
          </p:cNvSpPr>
          <p:nvPr>
            <p:ph type="ctrTitle"/>
          </p:nvPr>
        </p:nvSpPr>
        <p:spPr>
          <a:xfrm>
            <a:off x="3707904" y="836712"/>
            <a:ext cx="5032820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3100" b="1" dirty="0" smtClean="0"/>
              <a:t>О Ежегодном докладе Уполномоченного по защите прав предпринимателей в Пермском крае </a:t>
            </a:r>
            <a:br>
              <a:rPr lang="ru-RU" sz="3100" b="1" dirty="0" smtClean="0"/>
            </a:br>
            <a:r>
              <a:rPr lang="ru-RU" sz="3100" b="1" dirty="0" smtClean="0"/>
              <a:t>за 2016 год</a:t>
            </a:r>
            <a:endParaRPr lang="ru-RU" sz="31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29273" y="4293096"/>
            <a:ext cx="8058987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 smtClean="0">
              <a:solidFill>
                <a:srgbClr val="0070C0"/>
              </a:solidFill>
            </a:endParaRPr>
          </a:p>
          <a:p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endParaRPr lang="ru-RU" sz="2400" b="1" dirty="0" smtClean="0">
              <a:solidFill>
                <a:srgbClr val="0070C0"/>
              </a:solidFill>
            </a:endParaRPr>
          </a:p>
          <a:p>
            <a:endParaRPr lang="ru-RU" sz="2400" b="1" dirty="0" smtClean="0">
              <a:solidFill>
                <a:srgbClr val="0070C0"/>
              </a:solidFill>
            </a:endParaRPr>
          </a:p>
          <a:p>
            <a:endParaRPr lang="ru-RU" sz="2400" b="1" dirty="0">
              <a:solidFill>
                <a:srgbClr val="0070C0"/>
              </a:solidFill>
            </a:endParaRPr>
          </a:p>
          <a:p>
            <a:r>
              <a:rPr lang="ru-RU" sz="2400" b="1" dirty="0" smtClean="0">
                <a:solidFill>
                  <a:srgbClr val="0070C0"/>
                </a:solidFill>
              </a:rPr>
              <a:t>Белов </a:t>
            </a:r>
            <a:r>
              <a:rPr lang="ru-RU" sz="2400" b="1" dirty="0">
                <a:solidFill>
                  <a:srgbClr val="0070C0"/>
                </a:solidFill>
              </a:rPr>
              <a:t>Вячеслав Артурович </a:t>
            </a:r>
            <a:br>
              <a:rPr lang="ru-RU" sz="2400" b="1" dirty="0">
                <a:solidFill>
                  <a:srgbClr val="0070C0"/>
                </a:solidFill>
              </a:rPr>
            </a:br>
            <a:r>
              <a:rPr lang="ru-RU" sz="2400" b="1" dirty="0">
                <a:solidFill>
                  <a:srgbClr val="0070C0"/>
                </a:solidFill>
              </a:rPr>
              <a:t>Уполномоченный по защите прав предпринимателей в Пермском </a:t>
            </a:r>
            <a:r>
              <a:rPr lang="ru-RU" sz="2400" b="1" dirty="0" smtClean="0">
                <a:solidFill>
                  <a:srgbClr val="0070C0"/>
                </a:solidFill>
              </a:rPr>
              <a:t>крае</a:t>
            </a:r>
          </a:p>
          <a:p>
            <a:endParaRPr lang="ru-RU" sz="2400" b="1" dirty="0" smtClean="0">
              <a:solidFill>
                <a:srgbClr val="0070C0"/>
              </a:solidFill>
            </a:endParaRPr>
          </a:p>
          <a:p>
            <a:r>
              <a:rPr lang="ru-RU" sz="2400" b="1" dirty="0" smtClean="0"/>
              <a:t>		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764704"/>
            <a:ext cx="2935988" cy="3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3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1052513"/>
          <a:ext cx="8280920" cy="478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1126811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           Правовые основы деятельности института 	Уполномоченных по защите прав предпринимателей</a:t>
            </a:r>
            <a:endParaRPr lang="ru-RU" sz="28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38393" y="5885000"/>
            <a:ext cx="8291264" cy="850500"/>
            <a:chOff x="0" y="4381042"/>
            <a:chExt cx="8291264" cy="8505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4381042"/>
              <a:ext cx="8291264" cy="8505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0" y="4381042"/>
              <a:ext cx="8291264" cy="85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3494" tIns="208280" rIns="643494" bIns="128016" numCol="1" spcCol="1270" anchor="t" anchorCtr="0">
              <a:noAutofit/>
            </a:bodyPr>
            <a:lstStyle/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Закон Пермского края от 06.04.2015 г. № </a:t>
              </a:r>
              <a:r>
                <a:rPr lang="ru-RU" dirty="0" smtClean="0"/>
                <a:t>460</a:t>
              </a:r>
              <a:r>
                <a:rPr lang="ru-RU" sz="1800" kern="1200" dirty="0" smtClean="0"/>
                <a:t>-ПК </a:t>
              </a:r>
              <a:br>
                <a:rPr lang="ru-RU" sz="1800" kern="1200" dirty="0" smtClean="0"/>
              </a:br>
              <a:r>
                <a:rPr lang="ru-RU" sz="1800" kern="1200" dirty="0" smtClean="0"/>
                <a:t>«Об административных правонарушениях в Пермском крае»</a:t>
              </a:r>
              <a:endParaRPr lang="ru-RU" sz="1800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899592" y="5781680"/>
            <a:ext cx="1739051" cy="206640"/>
            <a:chOff x="414046" y="2880252"/>
            <a:chExt cx="1739051" cy="20664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414046" y="2880252"/>
              <a:ext cx="1739051" cy="20664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424133" y="2890339"/>
              <a:ext cx="1718877" cy="1864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9099" tIns="0" rIns="219099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06.04.2015</a:t>
              </a:r>
              <a:endParaRPr lang="ru-RU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845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5718570"/>
              </p:ext>
            </p:extLst>
          </p:nvPr>
        </p:nvGraphicFramePr>
        <p:xfrm>
          <a:off x="457200" y="836712"/>
          <a:ext cx="82296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Коллегиальные органы</a:t>
            </a:r>
            <a:endParaRPr lang="ru-RU" sz="2800" b="1" dirty="0"/>
          </a:p>
        </p:txBody>
      </p:sp>
      <p:pic>
        <p:nvPicPr>
          <p:cNvPr id="7" name="Рисунок 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608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</a:rPr>
              <a:t>Взаимодействие с государственными </a:t>
            </a:r>
            <a:r>
              <a:rPr lang="ru-RU" sz="2800" b="1" dirty="0" smtClean="0">
                <a:solidFill>
                  <a:prstClr val="black"/>
                </a:solidFill>
              </a:rPr>
              <a:t/>
            </a:r>
            <a:br>
              <a:rPr lang="ru-RU" sz="2800" b="1" dirty="0" smtClean="0">
                <a:solidFill>
                  <a:prstClr val="black"/>
                </a:solidFill>
              </a:rPr>
            </a:br>
            <a:r>
              <a:rPr lang="ru-RU" sz="2800" b="1" dirty="0">
                <a:solidFill>
                  <a:prstClr val="black"/>
                </a:solidFill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</a:rPr>
              <a:t>        органами </a:t>
            </a:r>
            <a:r>
              <a:rPr lang="ru-RU" sz="2800" b="1" dirty="0">
                <a:solidFill>
                  <a:prstClr val="black"/>
                </a:solidFill>
              </a:rPr>
              <a:t>и общественными организациями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259074"/>
              </p:ext>
            </p:extLst>
          </p:nvPr>
        </p:nvGraphicFramePr>
        <p:xfrm>
          <a:off x="457200" y="1417638"/>
          <a:ext cx="8229600" cy="4891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259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9951"/>
            <a:ext cx="5406628" cy="61573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prstClr val="black"/>
                </a:solidFill>
              </a:rPr>
              <a:t>Рассмотрение обращений СПД</a:t>
            </a:r>
            <a:endParaRPr lang="ru-RU" sz="5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210390"/>
              </p:ext>
            </p:extLst>
          </p:nvPr>
        </p:nvGraphicFramePr>
        <p:xfrm>
          <a:off x="467544" y="188641"/>
          <a:ext cx="8496944" cy="2444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2018671" cy="640323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3658" y="2636912"/>
            <a:ext cx="2993395" cy="19874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593" y="4941168"/>
            <a:ext cx="6912768" cy="1872208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141120475"/>
              </p:ext>
            </p:extLst>
          </p:nvPr>
        </p:nvGraphicFramePr>
        <p:xfrm>
          <a:off x="467544" y="2348880"/>
          <a:ext cx="5712460" cy="2637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0958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421" y="280581"/>
            <a:ext cx="7125329" cy="129614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prstClr val="black"/>
                </a:solidFill>
              </a:rPr>
              <a:t>За 1 </a:t>
            </a:r>
            <a:r>
              <a:rPr lang="ru-RU" sz="2800" b="1" dirty="0">
                <a:solidFill>
                  <a:prstClr val="black"/>
                </a:solidFill>
              </a:rPr>
              <a:t>квартал 2017 года в адрес </a:t>
            </a:r>
            <a:r>
              <a:rPr lang="ru-RU" sz="2800" b="1" dirty="0" smtClean="0">
                <a:solidFill>
                  <a:prstClr val="black"/>
                </a:solidFill>
              </a:rPr>
              <a:t>Уполномоченного </a:t>
            </a:r>
            <a:r>
              <a:rPr lang="ru-RU" sz="2800" b="1" dirty="0">
                <a:solidFill>
                  <a:prstClr val="black"/>
                </a:solidFill>
              </a:rPr>
              <a:t>поступило </a:t>
            </a:r>
            <a:r>
              <a:rPr lang="ru-RU" sz="2800" b="1" dirty="0" smtClean="0">
                <a:solidFill>
                  <a:srgbClr val="0070C0"/>
                </a:solidFill>
              </a:rPr>
              <a:t>177 </a:t>
            </a:r>
            <a:r>
              <a:rPr lang="ru-RU" sz="2800" b="1" dirty="0">
                <a:solidFill>
                  <a:srgbClr val="0070C0"/>
                </a:solidFill>
              </a:rPr>
              <a:t>обращений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(</a:t>
            </a:r>
            <a:r>
              <a:rPr lang="ru-RU" sz="2800" b="1" dirty="0">
                <a:solidFill>
                  <a:srgbClr val="0070C0"/>
                </a:solidFill>
              </a:rPr>
              <a:t>90 –устно, 87-письменно)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2018671" cy="640323"/>
          </a:xfrm>
          <a:prstGeom prst="rect">
            <a:avLst/>
          </a:prstGeom>
          <a:noFill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803714"/>
            <a:ext cx="4465912" cy="264962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1" y="3802848"/>
            <a:ext cx="4464496" cy="265048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857622"/>
            <a:ext cx="4505334" cy="194479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3" y="1827356"/>
            <a:ext cx="4464497" cy="197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2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840" y="1250869"/>
            <a:ext cx="4383404" cy="53283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962" y="274638"/>
            <a:ext cx="7208837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Точки доступа в муниципальных образованиях Пермского края</a:t>
            </a:r>
            <a:endParaRPr lang="ru-RU" sz="28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1340768"/>
            <a:ext cx="9073008" cy="5184576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lang="ru-RU" sz="1600" b="1" dirty="0" smtClean="0"/>
          </a:p>
          <a:p>
            <a:pPr marL="0" lvl="0" indent="0">
              <a:spcBef>
                <a:spcPts val="0"/>
              </a:spcBef>
              <a:buNone/>
            </a:pP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031600"/>
              </p:ext>
            </p:extLst>
          </p:nvPr>
        </p:nvGraphicFramePr>
        <p:xfrm>
          <a:off x="539552" y="1268760"/>
          <a:ext cx="3960440" cy="5493256"/>
        </p:xfrm>
        <a:graphic>
          <a:graphicData uri="http://schemas.openxmlformats.org/drawingml/2006/table">
            <a:tbl>
              <a:tblPr firstRow="1" firstCol="1" bandRow="1"/>
              <a:tblGrid>
                <a:gridCol w="3960440"/>
              </a:tblGrid>
              <a:tr h="54932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6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6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solidFill>
                            <a:srgbClr val="0070C0"/>
                          </a:solidFill>
                        </a:rPr>
                        <a:t>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solidFill>
                            <a:srgbClr val="0070C0"/>
                          </a:solidFill>
                        </a:rPr>
                        <a:t>общественных приемных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solidFill>
                            <a:srgbClr val="0070C0"/>
                          </a:solidFill>
                        </a:rPr>
                        <a:t>на базе ЦПП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2400" u="sng" dirty="0" smtClean="0">
                        <a:solidFill>
                          <a:srgbClr val="004F8A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88024" y="1268760"/>
            <a:ext cx="3960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70C0"/>
              </a:solidFill>
            </a:endParaRPr>
          </a:p>
          <a:p>
            <a:pPr algn="ctr"/>
            <a:endParaRPr lang="ru-RU" b="1" dirty="0" smtClean="0">
              <a:solidFill>
                <a:srgbClr val="0070C0"/>
              </a:solidFill>
            </a:endParaRPr>
          </a:p>
          <a:p>
            <a:pPr algn="ctr"/>
            <a:endParaRPr lang="ru-RU" b="1" dirty="0" smtClean="0">
              <a:solidFill>
                <a:srgbClr val="0070C0"/>
              </a:solidFill>
            </a:endParaRPr>
          </a:p>
          <a:p>
            <a:pPr algn="ctr"/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sz="3600" b="1" dirty="0">
                <a:solidFill>
                  <a:srgbClr val="0070C0"/>
                </a:solidFill>
              </a:rPr>
              <a:t>53 </a:t>
            </a:r>
            <a:endParaRPr lang="ru-RU" sz="36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центра </a:t>
            </a:r>
            <a:r>
              <a:rPr lang="ru-RU" sz="3600" b="1" dirty="0">
                <a:solidFill>
                  <a:srgbClr val="0070C0"/>
                </a:solidFill>
              </a:rPr>
              <a:t>«Мои документы» (МФЦ</a:t>
            </a:r>
            <a:r>
              <a:rPr lang="ru-RU" sz="3600" b="1" dirty="0" smtClean="0">
                <a:solidFill>
                  <a:srgbClr val="0070C0"/>
                </a:solidFill>
              </a:rPr>
              <a:t>)</a:t>
            </a:r>
            <a:endParaRPr lang="ru-RU" sz="3600" b="1" dirty="0">
              <a:solidFill>
                <a:srgbClr val="0070C0"/>
              </a:solidFill>
            </a:endParaRPr>
          </a:p>
          <a:p>
            <a:endParaRPr lang="ru-RU" sz="3600" dirty="0"/>
          </a:p>
        </p:txBody>
      </p:sp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988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962" y="274638"/>
            <a:ext cx="7208837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Взаимодействие с предпринимателями на муниципальном уровне</a:t>
            </a:r>
            <a:endParaRPr lang="ru-RU" sz="28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1268760"/>
            <a:ext cx="9180512" cy="526963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1600" b="1" dirty="0"/>
          </a:p>
          <a:p>
            <a:pPr marL="0" indent="0">
              <a:spcBef>
                <a:spcPts val="0"/>
              </a:spcBef>
              <a:buNone/>
            </a:pPr>
            <a:endParaRPr lang="ru-RU" sz="16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sz="1600" b="1" dirty="0" smtClean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996480"/>
              </p:ext>
            </p:extLst>
          </p:nvPr>
        </p:nvGraphicFramePr>
        <p:xfrm>
          <a:off x="395536" y="1340768"/>
          <a:ext cx="4464496" cy="6141720"/>
        </p:xfrm>
        <a:graphic>
          <a:graphicData uri="http://schemas.openxmlformats.org/drawingml/2006/table">
            <a:tbl>
              <a:tblPr firstRow="1" firstCol="1" bandRow="1"/>
              <a:tblGrid>
                <a:gridCol w="4464496"/>
              </a:tblGrid>
              <a:tr h="53877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С начала работы состоялось 98 встреч Уполномоченного с предпринимателями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в</a:t>
                      </a:r>
                      <a:r>
                        <a:rPr lang="ru-RU" sz="32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32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городах и районных центрах Пермского края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2013 год – 10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2014 год – 23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2015 год – 32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2016 год – 33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661" y="1268760"/>
            <a:ext cx="3810532" cy="520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5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1" y="4474"/>
            <a:ext cx="1911167" cy="61573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282" y="1417638"/>
            <a:ext cx="5486400" cy="50266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904" y="1484784"/>
            <a:ext cx="5486400" cy="49595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Реализация отдельных полномочий Уполномоченного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0476" y="1556792"/>
            <a:ext cx="6600038" cy="4384187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Участие в проверках - 15 раз </a:t>
            </a:r>
            <a:r>
              <a:rPr lang="ru-RU" sz="2900" dirty="0" smtClean="0">
                <a:solidFill>
                  <a:schemeClr val="accent1">
                    <a:lumMod val="75000"/>
                  </a:schemeClr>
                </a:solidFill>
              </a:rPr>
              <a:t>(2015 г. – 6, 2016 г. – 9)</a:t>
            </a:r>
          </a:p>
          <a:p>
            <a:endParaRPr lang="ru-RU" sz="29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Участие в судах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Обращение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суд с заявлением 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признании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незаконными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решений,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действий (бездействия) органов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местного самоуправления – </a:t>
            </a:r>
            <a:r>
              <a:rPr lang="ru-RU" dirty="0" smtClean="0">
                <a:solidFill>
                  <a:srgbClr val="FF0000"/>
                </a:solidFill>
              </a:rPr>
              <a:t>5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качестве 3 лица, не заявляющего самостоятельных требований, а также иная форма участия – </a:t>
            </a:r>
            <a:r>
              <a:rPr lang="ru-RU" dirty="0" smtClean="0">
                <a:solidFill>
                  <a:srgbClr val="FF0000"/>
                </a:solidFill>
              </a:rPr>
              <a:t>17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Письменная позиция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Уполномоченного для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использования в судебной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защите – </a:t>
            </a:r>
            <a:r>
              <a:rPr lang="ru-RU" dirty="0" smtClean="0">
                <a:solidFill>
                  <a:srgbClr val="FF0000"/>
                </a:solidFill>
              </a:rPr>
              <a:t>28</a:t>
            </a:r>
          </a:p>
          <a:p>
            <a:pPr marL="0" indent="0" algn="just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Посещение мест лишения свободы - 3</a:t>
            </a:r>
            <a:endParaRPr lang="ru-RU" dirty="0">
              <a:solidFill>
                <a:srgbClr val="FF0000"/>
              </a:solidFill>
            </a:endParaRPr>
          </a:p>
          <a:p>
            <a:pPr algn="just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8387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844" y="27017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Участие Уполномоченного </a:t>
            </a:r>
            <a:br>
              <a:rPr lang="ru-RU" sz="2400" b="1" dirty="0"/>
            </a:br>
            <a:r>
              <a:rPr lang="ru-RU" sz="2400" b="1" dirty="0"/>
              <a:t>по защите прав предпринимателей </a:t>
            </a:r>
            <a:br>
              <a:rPr lang="ru-RU" sz="2400" b="1" dirty="0"/>
            </a:br>
            <a:r>
              <a:rPr lang="ru-RU" sz="2400" b="1" dirty="0"/>
              <a:t>в Пермском крае в ОРВ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026" y="1325487"/>
            <a:ext cx="3868340" cy="79479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На этапе проведения </a:t>
            </a:r>
          </a:p>
          <a:p>
            <a:pPr algn="ctr"/>
            <a:r>
              <a:rPr lang="ru-RU" dirty="0" smtClean="0"/>
              <a:t>публичных консультаций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6054" y="2204865"/>
            <a:ext cx="4238367" cy="4059584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450"/>
              </a:spcBef>
              <a:buNone/>
            </a:pPr>
            <a:r>
              <a:rPr lang="ru-RU" dirty="0" smtClean="0"/>
              <a:t>Подготовлено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188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заключений </a:t>
            </a:r>
            <a:r>
              <a:rPr lang="ru-RU" dirty="0"/>
              <a:t>на </a:t>
            </a:r>
            <a:r>
              <a:rPr lang="ru-RU" dirty="0" smtClean="0"/>
              <a:t>проекты НПА </a:t>
            </a:r>
          </a:p>
          <a:p>
            <a:pPr marL="0" indent="0" algn="ctr">
              <a:lnSpc>
                <a:spcPct val="80000"/>
              </a:lnSpc>
              <a:spcBef>
                <a:spcPts val="450"/>
              </a:spcBef>
              <a:buNone/>
            </a:pPr>
            <a:r>
              <a:rPr lang="ru-RU" dirty="0" smtClean="0"/>
              <a:t>2015 г. – 131 </a:t>
            </a:r>
          </a:p>
          <a:p>
            <a:pPr marL="0" indent="0" algn="ctr">
              <a:lnSpc>
                <a:spcPct val="80000"/>
              </a:lnSpc>
              <a:spcBef>
                <a:spcPts val="450"/>
              </a:spcBef>
              <a:buNone/>
            </a:pPr>
            <a:r>
              <a:rPr lang="ru-RU" dirty="0" smtClean="0"/>
              <a:t>2016 г. – 57</a:t>
            </a:r>
            <a:endParaRPr lang="ru-RU" dirty="0"/>
          </a:p>
          <a:p>
            <a:pPr marL="0" indent="0" algn="just">
              <a:lnSpc>
                <a:spcPct val="80000"/>
              </a:lnSpc>
              <a:spcBef>
                <a:spcPts val="450"/>
              </a:spcBef>
              <a:buNone/>
            </a:pPr>
            <a:endParaRPr lang="ru-RU" dirty="0" smtClean="0"/>
          </a:p>
          <a:p>
            <a:pPr marL="0" indent="0" algn="ctr">
              <a:lnSpc>
                <a:spcPct val="80000"/>
              </a:lnSpc>
              <a:spcBef>
                <a:spcPts val="450"/>
              </a:spcBef>
              <a:buNone/>
            </a:pPr>
            <a:r>
              <a:rPr lang="ru-RU" dirty="0" smtClean="0"/>
              <a:t>Из них: </a:t>
            </a:r>
          </a:p>
          <a:p>
            <a:pPr marL="0" indent="0" algn="just">
              <a:lnSpc>
                <a:spcPct val="80000"/>
              </a:lnSpc>
              <a:spcBef>
                <a:spcPts val="450"/>
              </a:spcBef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166</a:t>
            </a:r>
            <a:r>
              <a:rPr lang="ru-RU" dirty="0" smtClean="0"/>
              <a:t> - </a:t>
            </a:r>
            <a:r>
              <a:rPr lang="ru-RU" sz="2000" dirty="0" smtClean="0"/>
              <a:t>НПА </a:t>
            </a:r>
            <a:r>
              <a:rPr lang="ru-RU" sz="2000" dirty="0"/>
              <a:t>регионального </a:t>
            </a:r>
            <a:r>
              <a:rPr lang="ru-RU" sz="2000" dirty="0" smtClean="0"/>
              <a:t>уровня </a:t>
            </a:r>
          </a:p>
          <a:p>
            <a:pPr marL="0" indent="0" algn="just">
              <a:lnSpc>
                <a:spcPct val="80000"/>
              </a:lnSpc>
              <a:spcBef>
                <a:spcPts val="450"/>
              </a:spcBef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22</a:t>
            </a:r>
            <a:r>
              <a:rPr lang="ru-RU" dirty="0" smtClean="0"/>
              <a:t> - </a:t>
            </a:r>
            <a:r>
              <a:rPr lang="ru-RU" sz="2000" dirty="0" smtClean="0"/>
              <a:t>НПА </a:t>
            </a:r>
            <a:r>
              <a:rPr lang="ru-RU" sz="2000" dirty="0"/>
              <a:t>муниципального уровня </a:t>
            </a:r>
            <a:endParaRPr lang="ru-RU" sz="2000" dirty="0" smtClean="0"/>
          </a:p>
          <a:p>
            <a:pPr marL="0" indent="0" algn="just">
              <a:lnSpc>
                <a:spcPct val="80000"/>
              </a:lnSpc>
              <a:spcBef>
                <a:spcPts val="450"/>
              </a:spcBef>
              <a:buNone/>
            </a:pPr>
            <a:endParaRPr lang="ru-RU" dirty="0"/>
          </a:p>
          <a:p>
            <a:pPr marL="0" indent="0" algn="ctr">
              <a:lnSpc>
                <a:spcPct val="80000"/>
              </a:lnSpc>
              <a:spcBef>
                <a:spcPts val="450"/>
              </a:spcBef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Большая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часть замечаний Уполномоченного разработчиками проектов НПА были учтены.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94421" y="1323514"/>
            <a:ext cx="3745123" cy="141254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>На этапе рассмотрения законопроекта Экспертным советом, возглавляемым Уполномоченным по защите прав предпринимателей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94421" y="2795226"/>
            <a:ext cx="3864946" cy="3469223"/>
          </a:xfrm>
        </p:spPr>
        <p:txBody>
          <a:bodyPr>
            <a:noAutofit/>
          </a:bodyPr>
          <a:lstStyle/>
          <a:p>
            <a:pPr marL="0" indent="0" algn="ctr">
              <a:lnSpc>
                <a:spcPts val="2000"/>
              </a:lnSpc>
              <a:spcBef>
                <a:spcPts val="1200"/>
              </a:spcBef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11 заседаний </a:t>
            </a:r>
            <a:r>
              <a:rPr lang="ru-RU" sz="2000" dirty="0" smtClean="0"/>
              <a:t>Экспертного совета</a:t>
            </a:r>
          </a:p>
          <a:p>
            <a:pPr marL="0" indent="0" algn="ctr">
              <a:lnSpc>
                <a:spcPts val="2000"/>
              </a:lnSpc>
              <a:spcBef>
                <a:spcPts val="1200"/>
              </a:spcBef>
              <a:buNone/>
            </a:pPr>
            <a:r>
              <a:rPr lang="ru-RU" sz="2000" dirty="0" smtClean="0"/>
              <a:t>Рассмотрено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33 законопроекта</a:t>
            </a:r>
          </a:p>
          <a:p>
            <a:pPr algn="just">
              <a:lnSpc>
                <a:spcPts val="2000"/>
              </a:lnSpc>
              <a:spcBef>
                <a:spcPts val="1200"/>
              </a:spcBef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29 проектов - </a:t>
            </a:r>
            <a:r>
              <a:rPr lang="ru-RU" sz="2000" dirty="0" smtClean="0"/>
              <a:t> рекомендованы к принятию</a:t>
            </a:r>
          </a:p>
          <a:p>
            <a:pPr algn="just">
              <a:lnSpc>
                <a:spcPts val="2000"/>
              </a:lnSpc>
              <a:spcBef>
                <a:spcPts val="1200"/>
              </a:spcBef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3 проекта - </a:t>
            </a:r>
            <a:r>
              <a:rPr lang="ru-RU" sz="2000" dirty="0" smtClean="0"/>
              <a:t>рекомендовано доработать </a:t>
            </a:r>
          </a:p>
          <a:p>
            <a:pPr algn="just">
              <a:lnSpc>
                <a:spcPts val="2000"/>
              </a:lnSpc>
              <a:spcBef>
                <a:spcPts val="1200"/>
              </a:spcBef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1 проект -  </a:t>
            </a:r>
            <a:r>
              <a:rPr lang="ru-RU" sz="2000" dirty="0" smtClean="0"/>
              <a:t>Экспертный совет установил, что процедура ОРВ была нарушена</a:t>
            </a:r>
            <a:endParaRPr lang="ru-RU" sz="2000" dirty="0"/>
          </a:p>
        </p:txBody>
      </p:sp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36"/>
            <a:ext cx="1911167" cy="615737"/>
          </a:xfrm>
          <a:prstGeom prst="rect">
            <a:avLst/>
          </a:prstGeom>
          <a:noFill/>
        </p:spPr>
      </p:pic>
      <p:pic>
        <p:nvPicPr>
          <p:cNvPr id="9" name="Рисунок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2" t="12820" r="70995" b="78917"/>
          <a:stretch>
            <a:fillRect/>
          </a:stretch>
        </p:blipFill>
        <p:spPr bwMode="auto">
          <a:xfrm>
            <a:off x="7308304" y="19835"/>
            <a:ext cx="1627907" cy="615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29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Оценка регулирующего воздействия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0404" y="1441963"/>
            <a:ext cx="7643192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>Рейтинг </a:t>
            </a:r>
            <a:r>
              <a:rPr lang="ru-RU" dirty="0"/>
              <a:t>Минэкономразвития России </a:t>
            </a:r>
            <a:r>
              <a:rPr lang="ru-RU" dirty="0" smtClean="0"/>
              <a:t>качества </a:t>
            </a:r>
            <a:r>
              <a:rPr lang="ru-RU" dirty="0"/>
              <a:t>осуществления ОРВ субъектами Российской </a:t>
            </a:r>
            <a:r>
              <a:rPr lang="ru-RU" dirty="0" smtClean="0"/>
              <a:t>Федерации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36"/>
            <a:ext cx="1911167" cy="615737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2" t="12820" r="70995" b="78917"/>
          <a:stretch>
            <a:fillRect/>
          </a:stretch>
        </p:blipFill>
        <p:spPr bwMode="auto">
          <a:xfrm>
            <a:off x="7408589" y="19836"/>
            <a:ext cx="1627907" cy="6157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980645"/>
              </p:ext>
            </p:extLst>
          </p:nvPr>
        </p:nvGraphicFramePr>
        <p:xfrm>
          <a:off x="899592" y="2204864"/>
          <a:ext cx="7272807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7429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36"/>
            <a:ext cx="1911167" cy="61573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Информация </a:t>
            </a:r>
            <a:br>
              <a:rPr lang="ru-RU" sz="2800" b="1" dirty="0" smtClean="0"/>
            </a:br>
            <a:r>
              <a:rPr lang="ru-RU" sz="2800" b="1" dirty="0" smtClean="0"/>
              <a:t>о </a:t>
            </a:r>
            <a:r>
              <a:rPr lang="ru-RU" sz="2800" b="1" dirty="0"/>
              <a:t>деятельности </a:t>
            </a:r>
            <a:r>
              <a:rPr lang="ru-RU" sz="2800" b="1" dirty="0" smtClean="0"/>
              <a:t>уполномоченных по </a:t>
            </a:r>
            <a:r>
              <a:rPr lang="ru-RU" sz="2800" b="1" dirty="0"/>
              <a:t>защите прав предпринимателей в </a:t>
            </a:r>
            <a:r>
              <a:rPr lang="ru-RU" sz="2800" b="1" dirty="0" smtClean="0"/>
              <a:t>ПФО в </a:t>
            </a:r>
            <a:r>
              <a:rPr lang="ru-RU" sz="2800" b="1" dirty="0"/>
              <a:t>2016 году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465676"/>
              </p:ext>
            </p:extLst>
          </p:nvPr>
        </p:nvGraphicFramePr>
        <p:xfrm>
          <a:off x="755576" y="1514269"/>
          <a:ext cx="7931224" cy="49249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063"/>
                <a:gridCol w="758954"/>
                <a:gridCol w="759549"/>
                <a:gridCol w="928008"/>
                <a:gridCol w="759549"/>
                <a:gridCol w="844076"/>
                <a:gridCol w="1096467"/>
                <a:gridCol w="1008964"/>
                <a:gridCol w="678594"/>
              </a:tblGrid>
              <a:tr h="8746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Регион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Всего обращений, ед.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отработанных обращений, %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 положительно решенных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проверок с участием омбудсмена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выездов в муниципальные образования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встреч с предпринимательским сообществом (общественными организациями)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indent="685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проведенных приемов предпринимателей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Инициативы по изменению НПА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Республика Татарстан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877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Оренбургская 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555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Ульяновская 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542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97,6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85,6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857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Пермский край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404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190 </a:t>
                      </a:r>
                      <a:br>
                        <a:rPr lang="ru-RU" sz="1600" b="1" dirty="0">
                          <a:effectLst/>
                        </a:rPr>
                      </a:b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66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Республика Башкортостан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</a:tr>
              <a:tr h="2349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Кировская 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333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Нижегородская 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Республика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Марий Эл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</a:tr>
              <a:tr h="2349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Самарская 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349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Пензенская 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Удмуртская Республика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Чувашская Республика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Саратовская область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 anchor="ctr"/>
                </a:tc>
              </a:tr>
              <a:tr h="285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Республика Мордовия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88" marR="498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49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768384"/>
              </p:ext>
            </p:extLst>
          </p:nvPr>
        </p:nvGraphicFramePr>
        <p:xfrm>
          <a:off x="457200" y="1196752"/>
          <a:ext cx="8229600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Системные проблемы предпринимательства</a:t>
            </a:r>
            <a:endParaRPr lang="ru-RU" sz="3600" b="1" dirty="0"/>
          </a:p>
        </p:txBody>
      </p:sp>
      <p:pic>
        <p:nvPicPr>
          <p:cNvPr id="6" name="Рисунок 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771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14310" cy="6157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Основные проблемы 2016 года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1. Контрольно-надзорная деятельность        (96 жалоб или 24%)</a:t>
            </a:r>
            <a:r>
              <a:rPr lang="ru-RU" dirty="0"/>
              <a:t> </a:t>
            </a:r>
            <a:endParaRPr lang="ru-RU" dirty="0" smtClean="0"/>
          </a:p>
          <a:p>
            <a:endParaRPr lang="ru-RU" sz="17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461490"/>
              </p:ext>
            </p:extLst>
          </p:nvPr>
        </p:nvGraphicFramePr>
        <p:xfrm>
          <a:off x="1199192" y="2183559"/>
          <a:ext cx="6745616" cy="40537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1183"/>
                <a:gridCol w="958610"/>
                <a:gridCol w="872775"/>
                <a:gridCol w="822284"/>
                <a:gridCol w="920382"/>
                <a:gridCol w="920382"/>
              </a:tblGrid>
              <a:tr h="584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2014 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2015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В % к 2014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2016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В % к 2015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2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Всего проведено проверок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30112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28337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- 6 %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24269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- 14 %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2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в том числе у субъектов МСП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14349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15554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+ 8 %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11679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- 25 %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2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Проведено внеплановых проверок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19478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19854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+ 2 %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19385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- 2 %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39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Выдано предписаний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13415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13504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+ 0,7 %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11044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- 18 %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2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Привлечено лиц к адм. ответственности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9142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13210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+ 44 %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15070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+ 14%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028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из них по внеплановым проверкам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4197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5137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+ 22 %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8683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+ 69 %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5154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Принято решений о приостановлении деятельности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124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90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- 27 %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426" marR="53426" marT="9428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>
                          <a:effectLst/>
                        </a:rPr>
                        <a:t>91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+ 1 %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99792" y="623731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 данным прокуратуры Пермского края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1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14310" cy="6157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9632" y="3573016"/>
            <a:ext cx="734481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Инспекция государственного жилищного надзора Пермского края</a:t>
            </a: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231 миллион 242 тысячи рублей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– общая сумма наложенных ИГЖН ПК штрафов по различным статьям КоАП РФ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6690708"/>
              </p:ext>
            </p:extLst>
          </p:nvPr>
        </p:nvGraphicFramePr>
        <p:xfrm>
          <a:off x="1331640" y="44624"/>
          <a:ext cx="6696744" cy="3840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380461"/>
              </p:ext>
            </p:extLst>
          </p:nvPr>
        </p:nvGraphicFramePr>
        <p:xfrm>
          <a:off x="1619672" y="4293097"/>
          <a:ext cx="5934075" cy="1576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7785"/>
                <a:gridCol w="2066290"/>
              </a:tblGrid>
              <a:tr h="44600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effectLst/>
                        </a:rPr>
                        <a:t>По части 2 статьи 14.1.3 КоАП РФ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Возбуждено дел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0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Наложено наказаний в виде штрафа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1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Сумма штрафов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138 млн. 995 тыс. рублей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69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Основные проблемы 2016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2. Земельно-имущественные </a:t>
            </a:r>
            <a:r>
              <a:rPr lang="ru-RU" dirty="0"/>
              <a:t>и </a:t>
            </a:r>
            <a:r>
              <a:rPr lang="ru-RU" dirty="0" smtClean="0"/>
              <a:t>арендные отношения </a:t>
            </a:r>
          </a:p>
          <a:p>
            <a:pPr marL="0" indent="0" algn="ctr">
              <a:buNone/>
            </a:pPr>
            <a:r>
              <a:rPr lang="ru-RU" dirty="0" smtClean="0"/>
              <a:t>(85 жалоб или 21%)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14310" cy="615749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311636740"/>
              </p:ext>
            </p:extLst>
          </p:nvPr>
        </p:nvGraphicFramePr>
        <p:xfrm>
          <a:off x="899592" y="3140968"/>
          <a:ext cx="3162300" cy="258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67375271"/>
              </p:ext>
            </p:extLst>
          </p:nvPr>
        </p:nvGraphicFramePr>
        <p:xfrm>
          <a:off x="5076056" y="3140968"/>
          <a:ext cx="3067050" cy="258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235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Основные проблемы 2016 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6700" dirty="0" smtClean="0"/>
              <a:t>3. Пассажирские перевозки                              (40 жалоб или 10%)</a:t>
            </a:r>
          </a:p>
          <a:p>
            <a:pPr marL="0" indent="0">
              <a:buNone/>
            </a:pPr>
            <a:endParaRPr lang="ru-RU" sz="6700" dirty="0" smtClean="0"/>
          </a:p>
          <a:p>
            <a:pPr marL="720000" indent="-514350" algn="just">
              <a:buFont typeface="+mj-lt"/>
              <a:buAutoNum type="arabicPeriod"/>
            </a:pPr>
            <a:r>
              <a:rPr lang="ru-RU" dirty="0" err="1" smtClean="0"/>
              <a:t>неприведение</a:t>
            </a:r>
            <a:r>
              <a:rPr lang="ru-RU" dirty="0" smtClean="0"/>
              <a:t> региональной и муниципальной нормативно-правовой базы в соответствие с 220-ФЗ;</a:t>
            </a:r>
          </a:p>
          <a:p>
            <a:pPr marL="720000" indent="-514350" algn="just">
              <a:buFont typeface="+mj-lt"/>
              <a:buAutoNum type="arabicPeriod"/>
            </a:pPr>
            <a:r>
              <a:rPr lang="ru-RU" dirty="0" smtClean="0"/>
              <a:t>проведение конкурсов на дискриминационных условиях, нарушающих антимонопольное законодательство и ограничивающих конкуренцию в сфере пассажирских перевозок;</a:t>
            </a:r>
          </a:p>
          <a:p>
            <a:pPr marL="720000" indent="-514350" algn="just">
              <a:buFont typeface="+mj-lt"/>
              <a:buAutoNum type="arabicPeriod"/>
            </a:pPr>
            <a:r>
              <a:rPr lang="ru-RU" dirty="0" smtClean="0"/>
              <a:t>невыдача карт маршрута и свидетельств об осуществлении пассажирских перевозок;</a:t>
            </a:r>
          </a:p>
          <a:p>
            <a:pPr marL="720000" indent="-514350" algn="just">
              <a:buFont typeface="+mj-lt"/>
              <a:buAutoNum type="arabicPeriod"/>
            </a:pPr>
            <a:r>
              <a:rPr lang="ru-RU" dirty="0" smtClean="0"/>
              <a:t>привлечение перевозчиков к административной ответственности по части 4 статьи 11.33 КоАП РФ за отсутствие карт маршрутов и свидетельств об осуществлении регулярных перевозок (штраф до 300 </a:t>
            </a:r>
            <a:r>
              <a:rPr lang="ru-RU" dirty="0" err="1" smtClean="0"/>
              <a:t>тыс.рублей</a:t>
            </a:r>
            <a:r>
              <a:rPr lang="ru-RU" dirty="0" smtClean="0"/>
              <a:t>);</a:t>
            </a:r>
          </a:p>
          <a:p>
            <a:pPr marL="720000" indent="-514350" algn="just">
              <a:buFont typeface="+mj-lt"/>
              <a:buAutoNum type="arabicPeriod"/>
            </a:pPr>
            <a:r>
              <a:rPr lang="ru-RU" dirty="0" smtClean="0"/>
              <a:t>внедрение сразу двух (городской и краевой) аналогичных, не синхронизированных между собой систем электронной оплаты проезда для льготных категорий пассажиров;</a:t>
            </a:r>
          </a:p>
          <a:p>
            <a:pPr marL="720000" indent="-514350" algn="just">
              <a:buFont typeface="+mj-lt"/>
              <a:buAutoNum type="arabicPeriod"/>
            </a:pPr>
            <a:r>
              <a:rPr lang="ru-RU" dirty="0" smtClean="0"/>
              <a:t>невыплата компенсации понесенных бизнесом затрат на проезд льготных категорий граждан;</a:t>
            </a:r>
          </a:p>
          <a:p>
            <a:pPr marL="720000" indent="-514350" algn="just">
              <a:buFont typeface="+mj-lt"/>
              <a:buAutoNum type="arabicPeriod"/>
            </a:pPr>
            <a:r>
              <a:rPr lang="ru-RU" dirty="0" smtClean="0"/>
              <a:t>отказы в установлении маршрутов регулярных перевозок и включении их в реестр маршрутов;</a:t>
            </a:r>
          </a:p>
          <a:p>
            <a:pPr marL="720000" indent="-514350" algn="just">
              <a:buFont typeface="+mj-lt"/>
              <a:buAutoNum type="arabicPeriod"/>
            </a:pPr>
            <a:r>
              <a:rPr lang="ru-RU" dirty="0" smtClean="0"/>
              <a:t>требование заключения договоров </a:t>
            </a:r>
            <a:r>
              <a:rPr lang="ru-RU" dirty="0"/>
              <a:t>на оказание </a:t>
            </a:r>
            <a:r>
              <a:rPr lang="ru-RU" dirty="0" smtClean="0"/>
              <a:t>услуг </a:t>
            </a:r>
            <a:r>
              <a:rPr lang="ru-RU" dirty="0"/>
              <a:t>ПКГУП «Автовокзал</a:t>
            </a:r>
            <a:r>
              <a:rPr lang="ru-RU" dirty="0" smtClean="0"/>
              <a:t>» на невыгодных условиях. При отказе – </a:t>
            </a:r>
            <a:r>
              <a:rPr lang="ru-RU" dirty="0" err="1" smtClean="0"/>
              <a:t>недопуск</a:t>
            </a:r>
            <a:r>
              <a:rPr lang="ru-RU" dirty="0" smtClean="0"/>
              <a:t> автобусов на территории автовокзалов по всему краю, отказ </a:t>
            </a:r>
            <a:r>
              <a:rPr lang="ru-RU" dirty="0"/>
              <a:t>выплачивать денежные средства, вырученные от продажи </a:t>
            </a:r>
            <a:r>
              <a:rPr lang="ru-RU" dirty="0" smtClean="0"/>
              <a:t>билетов. </a:t>
            </a:r>
            <a:endParaRPr lang="ru-RU" dirty="0"/>
          </a:p>
          <a:p>
            <a:pPr marL="72000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14310" cy="6157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1196752"/>
            <a:ext cx="1371429" cy="1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950444383"/>
              </p:ext>
            </p:extLst>
          </p:nvPr>
        </p:nvGraphicFramePr>
        <p:xfrm>
          <a:off x="5724128" y="4653136"/>
          <a:ext cx="3090545" cy="1690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53936033"/>
              </p:ext>
            </p:extLst>
          </p:nvPr>
        </p:nvGraphicFramePr>
        <p:xfrm>
          <a:off x="539552" y="4653136"/>
          <a:ext cx="3071495" cy="1680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636927"/>
              </p:ext>
            </p:extLst>
          </p:nvPr>
        </p:nvGraphicFramePr>
        <p:xfrm>
          <a:off x="1043608" y="332656"/>
          <a:ext cx="72008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764561131"/>
              </p:ext>
            </p:extLst>
          </p:nvPr>
        </p:nvGraphicFramePr>
        <p:xfrm>
          <a:off x="2987824" y="2924944"/>
          <a:ext cx="338437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Рисунок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35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indent="450850" eaLnBrk="0" fontAlgn="base" hangingPunct="0">
              <a:spcAft>
                <a:spcPct val="0"/>
              </a:spcAft>
            </a:pP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«налоговой миграции» за 2014 – 2016 годы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(по данным УФНС России по Пермскому краю)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</a:rPr>
            </a:b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726799"/>
              </p:ext>
            </p:extLst>
          </p:nvPr>
        </p:nvGraphicFramePr>
        <p:xfrm>
          <a:off x="1115616" y="2420888"/>
          <a:ext cx="7056784" cy="2719206"/>
        </p:xfrm>
        <a:graphic>
          <a:graphicData uri="http://schemas.openxmlformats.org/drawingml/2006/table">
            <a:tbl>
              <a:tblPr firstRow="1" firstCol="1" bandRow="1"/>
              <a:tblGrid>
                <a:gridCol w="1344904"/>
                <a:gridCol w="3227469"/>
                <a:gridCol w="2484411"/>
              </a:tblGrid>
              <a:tr h="12252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ЮЛ и ИП, изменивших местонахождение на другой субъект РФ, ед.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% к предыдущему периоду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</a:tr>
              <a:tr h="4763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3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1029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+ 56,6 %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3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- 45,7 %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74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3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Совершенствование законодательства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31" y="1686587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 smtClean="0"/>
              <a:t>На федеральный уровень </a:t>
            </a:r>
            <a:r>
              <a:rPr lang="ru-RU" dirty="0" smtClean="0"/>
              <a:t>направлено </a:t>
            </a:r>
            <a:r>
              <a:rPr lang="ru-RU" b="1" dirty="0" smtClean="0">
                <a:solidFill>
                  <a:srgbClr val="FF0000"/>
                </a:solidFill>
              </a:rPr>
              <a:t>22</a:t>
            </a:r>
            <a:r>
              <a:rPr lang="ru-RU" dirty="0" smtClean="0"/>
              <a:t> предложения по совершенствованию законодательства и правового регулирования </a:t>
            </a:r>
            <a:r>
              <a:rPr lang="ru-RU" sz="3100" dirty="0" smtClean="0"/>
              <a:t>(2014 г. – 2, 2015 г. – 6, 2016 г. – 14)</a:t>
            </a:r>
          </a:p>
          <a:p>
            <a:pPr algn="just"/>
            <a:r>
              <a:rPr lang="ru-RU" b="1" dirty="0" smtClean="0"/>
              <a:t>На региональный уровень </a:t>
            </a:r>
            <a:r>
              <a:rPr lang="ru-RU" dirty="0" smtClean="0"/>
              <a:t>направлено </a:t>
            </a:r>
            <a:r>
              <a:rPr lang="ru-RU" b="1" dirty="0" smtClean="0">
                <a:solidFill>
                  <a:srgbClr val="FF0000"/>
                </a:solidFill>
              </a:rPr>
              <a:t>171</a:t>
            </a:r>
            <a:r>
              <a:rPr lang="ru-RU" b="1" dirty="0" smtClean="0"/>
              <a:t> </a:t>
            </a:r>
            <a:r>
              <a:rPr lang="ru-RU" dirty="0" smtClean="0"/>
              <a:t>предложение </a:t>
            </a:r>
            <a:r>
              <a:rPr lang="ru-RU" dirty="0"/>
              <a:t>о принятии нормативных правовых актов  (о внесении изменений </a:t>
            </a:r>
            <a:r>
              <a:rPr lang="ru-RU" dirty="0" smtClean="0"/>
              <a:t>или </a:t>
            </a:r>
            <a:r>
              <a:rPr lang="ru-RU" dirty="0"/>
              <a:t>признании их утратившими силу</a:t>
            </a:r>
            <a:r>
              <a:rPr lang="ru-RU" dirty="0" smtClean="0"/>
              <a:t>). </a:t>
            </a:r>
            <a:r>
              <a:rPr lang="ru-RU" sz="3100" dirty="0"/>
              <a:t>(2014 г. – 9, 2015 г. – 110, 2016 г. – 52)</a:t>
            </a:r>
          </a:p>
          <a:p>
            <a:pPr algn="just"/>
            <a:r>
              <a:rPr lang="ru-RU" b="1" dirty="0" smtClean="0">
                <a:solidFill>
                  <a:srgbClr val="004F8A"/>
                </a:solidFill>
              </a:rPr>
              <a:t>Предложение</a:t>
            </a:r>
            <a:r>
              <a:rPr lang="ru-RU" dirty="0" smtClean="0">
                <a:solidFill>
                  <a:srgbClr val="004F8A"/>
                </a:solidFill>
              </a:rPr>
              <a:t> </a:t>
            </a:r>
            <a:r>
              <a:rPr lang="ru-RU" dirty="0">
                <a:solidFill>
                  <a:srgbClr val="004F8A"/>
                </a:solidFill>
              </a:rPr>
              <a:t>– наделить Уполномоченного правом законодательной инициативы на региональном </a:t>
            </a:r>
            <a:r>
              <a:rPr lang="ru-RU" dirty="0" smtClean="0">
                <a:solidFill>
                  <a:srgbClr val="004F8A"/>
                </a:solidFill>
              </a:rPr>
              <a:t>уровне, в пределах компетенции, установленной Законом Пермского края № 250-ПК. </a:t>
            </a:r>
            <a:endParaRPr lang="ru-RU" dirty="0">
              <a:solidFill>
                <a:srgbClr val="004F8A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320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71437"/>
            <a:ext cx="8640960" cy="1126811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Реагирование на Ежегодный доклад Уполномоченного по защите</a:t>
            </a:r>
            <a:endParaRPr lang="ru-RU" sz="2800" b="1" dirty="0"/>
          </a:p>
        </p:txBody>
      </p:sp>
      <p:graphicFrame>
        <p:nvGraphicFramePr>
          <p:cNvPr id="14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236528"/>
              </p:ext>
            </p:extLst>
          </p:nvPr>
        </p:nvGraphicFramePr>
        <p:xfrm>
          <a:off x="323528" y="1340768"/>
          <a:ext cx="8689115" cy="5378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752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6173" y="35741"/>
            <a:ext cx="5994109" cy="2552767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"/>
            <a:ext cx="1911167" cy="6157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43608" y="278092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2015 год – 56 место (четвертая предпоследняя группа регионов)</a:t>
            </a:r>
          </a:p>
          <a:p>
            <a:pPr algn="ctr"/>
            <a:r>
              <a:rPr lang="ru-RU" dirty="0" smtClean="0"/>
              <a:t>2016 год – 30 место (вторая группа «Регионы с комфортными условиями ведения бизнеса»)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644" y="3913386"/>
            <a:ext cx="69127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/>
              <a:t>Уполномоченный оценивает условия осуществления предпринимательской деятельности в Пермском крае на институциональном законодательном уровне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как хорошие</a:t>
            </a:r>
            <a:r>
              <a:rPr lang="ru-RU" sz="2400" i="1" dirty="0" smtClean="0"/>
              <a:t>, на уровне </a:t>
            </a:r>
            <a:r>
              <a:rPr lang="ru-RU" sz="2400" i="1" dirty="0" err="1" smtClean="0"/>
              <a:t>правоприменения</a:t>
            </a:r>
            <a:r>
              <a:rPr lang="ru-RU" sz="2400" i="1" dirty="0" smtClean="0"/>
              <a:t> –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как удовлетворительные</a:t>
            </a:r>
            <a:r>
              <a:rPr lang="ru-RU" sz="2400" i="1" dirty="0" smtClean="0"/>
              <a:t>.</a:t>
            </a:r>
            <a:endParaRPr lang="ru-RU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355976" y="1988840"/>
            <a:ext cx="30243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+ 26 позиций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6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</a:t>
            </a:r>
            <a:r>
              <a:rPr lang="ru-RU" b="1" dirty="0" smtClean="0">
                <a:solidFill>
                  <a:srgbClr val="0070C0"/>
                </a:solidFill>
              </a:rPr>
              <a:t>Спасибо </a:t>
            </a:r>
            <a:r>
              <a:rPr lang="ru-RU" b="1" dirty="0">
                <a:solidFill>
                  <a:srgbClr val="0070C0"/>
                </a:solidFill>
              </a:rPr>
              <a:t>за внимание!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72816"/>
            <a:ext cx="8993547" cy="21531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Уполномоченный по защите прав предпринимателей в Пермском крае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Белов Вячеслав Артурович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19672" y="4149080"/>
            <a:ext cx="61926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/>
              <a:t>ул.Советская</a:t>
            </a:r>
            <a:r>
              <a:rPr lang="ru-RU" sz="2800" dirty="0"/>
              <a:t>, д.64, </a:t>
            </a:r>
            <a:r>
              <a:rPr lang="ru-RU" sz="2800" dirty="0" err="1"/>
              <a:t>каб</a:t>
            </a:r>
            <a:r>
              <a:rPr lang="ru-RU" sz="2800" dirty="0"/>
              <a:t>. 1,2,3,5, </a:t>
            </a:r>
            <a:r>
              <a:rPr lang="ru-RU" sz="2800" dirty="0" err="1"/>
              <a:t>г.Пермь</a:t>
            </a:r>
            <a:endParaRPr lang="ru-RU" sz="2800" dirty="0"/>
          </a:p>
          <a:p>
            <a:pPr algn="ctr"/>
            <a:r>
              <a:rPr lang="ru-RU" sz="2800" dirty="0"/>
              <a:t>тел/факс: (342) </a:t>
            </a:r>
            <a:r>
              <a:rPr lang="ru-RU" sz="2800" dirty="0" smtClean="0"/>
              <a:t>237-55-04, </a:t>
            </a:r>
            <a:r>
              <a:rPr lang="ru-RU" sz="2800" dirty="0"/>
              <a:t>237-54-46</a:t>
            </a:r>
          </a:p>
          <a:p>
            <a:pPr algn="ctr"/>
            <a:r>
              <a:rPr lang="en-US" sz="2800" dirty="0"/>
              <a:t>E-mail</a:t>
            </a:r>
            <a:r>
              <a:rPr lang="ru-RU" sz="2800" dirty="0"/>
              <a:t>: </a:t>
            </a:r>
            <a:r>
              <a:rPr lang="en-US" sz="2800" dirty="0">
                <a:hlinkClick r:id="rId2"/>
              </a:rPr>
              <a:t>perm@ombudsmanbiz.ru</a:t>
            </a:r>
            <a:endParaRPr lang="ru-RU" sz="2800" dirty="0"/>
          </a:p>
          <a:p>
            <a:pPr algn="ctr"/>
            <a:r>
              <a:rPr lang="ru-RU" sz="2800" dirty="0"/>
              <a:t>Официальный интернет-сайт: </a:t>
            </a:r>
            <a:r>
              <a:rPr lang="en-US" sz="2800" dirty="0">
                <a:hlinkClick r:id="rId3"/>
              </a:rPr>
              <a:t>http://ombudsmanbiz59.ru/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181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3951</TotalTime>
  <Words>1361</Words>
  <Application>Microsoft Office PowerPoint</Application>
  <PresentationFormat>Экран (4:3)</PresentationFormat>
  <Paragraphs>377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шаблон презентации</vt:lpstr>
      <vt:lpstr>  О Ежегодном докладе Уполномоченного по защите прав предпринимателей в Пермском крае  за 2016 год</vt:lpstr>
      <vt:lpstr>           Правовые основы деятельности института  Уполномоченных по защите прав предпринимателей</vt:lpstr>
      <vt:lpstr>Коллегиальные органы</vt:lpstr>
      <vt:lpstr>Взаимодействие с государственными           органами и общественными организациями</vt:lpstr>
      <vt:lpstr>Рассмотрение обращений СПД</vt:lpstr>
      <vt:lpstr>За 1 квартал 2017 года в адрес Уполномоченного поступило 177 обращений  (90 –устно, 87-письменно)</vt:lpstr>
      <vt:lpstr>Точки доступа в муниципальных образованиях Пермского края</vt:lpstr>
      <vt:lpstr>Взаимодействие с предпринимателями на муниципальном уровне</vt:lpstr>
      <vt:lpstr>Реализация отдельных полномочий Уполномоченного</vt:lpstr>
      <vt:lpstr>Участие Уполномоченного  по защите прав предпринимателей  в Пермском крае в ОРВ</vt:lpstr>
      <vt:lpstr>Оценка регулирующего воздействия</vt:lpstr>
      <vt:lpstr>  Информация  о деятельности уполномоченных по защите прав предпринимателей в ПФО в 2016 году </vt:lpstr>
      <vt:lpstr>Системные проблемы предпринимательства</vt:lpstr>
      <vt:lpstr>Основные проблемы 2016 года</vt:lpstr>
      <vt:lpstr>Презентация PowerPoint</vt:lpstr>
      <vt:lpstr>Основные проблемы 2016 года</vt:lpstr>
      <vt:lpstr>Основные проблемы 2016 года</vt:lpstr>
      <vt:lpstr>Презентация PowerPoint</vt:lpstr>
      <vt:lpstr>     Динамика «налоговой миграции» за 2014 – 2016 годы (по данным УФНС России по Пермскому краю)  </vt:lpstr>
      <vt:lpstr>Совершенствование законодательства</vt:lpstr>
      <vt:lpstr>Реагирование на Ежегодный доклад Уполномоченного по защите</vt:lpstr>
      <vt:lpstr>Презентация PowerPoint</vt:lpstr>
      <vt:lpstr>     Спасибо за внимание!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 Уполномоченного по защите прав предпринимателей в Пермском крае  за 2013 год</dc:title>
  <dc:creator>Камина Ольга Владимировна</dc:creator>
  <cp:lastModifiedBy>Саакян Аревик Самвеловна</cp:lastModifiedBy>
  <cp:revision>356</cp:revision>
  <cp:lastPrinted>2017-03-13T05:37:34Z</cp:lastPrinted>
  <dcterms:created xsi:type="dcterms:W3CDTF">2014-08-15T05:19:51Z</dcterms:created>
  <dcterms:modified xsi:type="dcterms:W3CDTF">2017-05-15T11:55:47Z</dcterms:modified>
</cp:coreProperties>
</file>